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  <p:sldMasterId id="2147483807" r:id="rId7"/>
    <p:sldMasterId id="2147483840" r:id="rId8"/>
    <p:sldMasterId id="2147483871" r:id="rId9"/>
  </p:sldMasterIdLst>
  <p:notesMasterIdLst>
    <p:notesMasterId r:id="rId15"/>
  </p:notesMasterIdLst>
  <p:handoutMasterIdLst>
    <p:handoutMasterId r:id="rId16"/>
  </p:handoutMasterIdLst>
  <p:sldIdLst>
    <p:sldId id="275" r:id="rId10"/>
    <p:sldId id="266" r:id="rId11"/>
    <p:sldId id="288" r:id="rId12"/>
    <p:sldId id="291" r:id="rId13"/>
    <p:sldId id="276" r:id="rId14"/>
  </p:sldIdLst>
  <p:sldSz cx="12192000" cy="6858000"/>
  <p:notesSz cx="6858000" cy="9144000"/>
  <p:embeddedFontLst>
    <p:embeddedFont>
      <p:font typeface="Apis" panose="020B0504010101010104" pitchFamily="34" charset="0"/>
      <p:regular r:id="rId17"/>
      <p:bold r:id="rId18"/>
      <p:italic r:id="rId19"/>
      <p:boldItalic r:id="rId20"/>
    </p:embeddedFont>
    <p:embeddedFont>
      <p:font typeface="Apis For Office" panose="020B0504010101010104" pitchFamily="34" charset="0"/>
      <p:regular r:id="rId21"/>
      <p:bold r:id="rId22"/>
      <p:italic r:id="rId23"/>
      <p:boldItalic r:id="rId24"/>
    </p:embeddedFont>
    <p:embeddedFont>
      <p:font typeface="Apis For Office Light" panose="020B04040101010101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BC4004-594F-8351-8C29-1DC5C9CBEDFF}" name="TSQL (Teresa Leon Colombo)" initials="TC" userId="S::TSQL@novonordisk.com::71781f63-e99d-467e-a88e-bf9b42adf758" providerId="AD"/>
  <p188:author id="{2264F73A-9C89-1423-047F-18846D55A24C}" name="ASJI (Anne-Sophie Sejling)" initials="A(SS" userId="S::ASJI@novonordisk.com::9d726167-dd99-4c13-82bf-a317a23daecc" providerId="AD"/>
  <p188:author id="{72EE4742-8B64-3F2F-BDB4-A3ACEDFB260D}" name="OPEN Health" initials="OH" userId="OPEN Health" providerId="None"/>
  <p188:author id="{0356918B-25EC-791D-6CD9-32038E76C3A0}" name="Author " initials="LG" userId="Author " providerId="None"/>
  <p188:author id="{D938AEC8-F27A-0761-B940-1693777A2F1B}" name="nikki.kendrick" initials="ni" userId="S::nikki.kendrick_k4associates.co.uk#ext#@openhg.onmicrosoft.com::4588ac15-97c0-41e3-8944-a346637522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McNally" initials="LM" lastIdx="24" clrIdx="0">
    <p:extLst>
      <p:ext uri="{19B8F6BF-5375-455C-9EA6-DF929625EA0E}">
        <p15:presenceInfo xmlns:p15="http://schemas.microsoft.com/office/powerpoint/2012/main" userId="S::lauren.mcnally@spiritmedcomms.com::7a985378-df67-4380-8820-c37262c32911" providerId="AD"/>
      </p:ext>
    </p:extLst>
  </p:cmAuthor>
  <p:cmAuthor id="2" name="OPEN Health" initials="OH" lastIdx="9" clrIdx="1">
    <p:extLst>
      <p:ext uri="{19B8F6BF-5375-455C-9EA6-DF929625EA0E}">
        <p15:presenceInfo xmlns:p15="http://schemas.microsoft.com/office/powerpoint/2012/main" userId="OPEN Heal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AA7"/>
    <a:srgbClr val="001965"/>
    <a:srgbClr val="29918A"/>
    <a:srgbClr val="EEA7BF"/>
    <a:srgbClr val="D8EAF8"/>
    <a:srgbClr val="E2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8137F-B010-41F5-B902-EC60B0B7C133}" v="4" dt="2025-01-09T07:38:23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0" autoAdjust="0"/>
    <p:restoredTop sz="89951" autoAdjust="0"/>
  </p:normalViewPr>
  <p:slideViewPr>
    <p:cSldViewPr snapToGrid="0" showGuides="1">
      <p:cViewPr varScale="1">
        <p:scale>
          <a:sx n="101" d="100"/>
          <a:sy n="101" d="100"/>
        </p:scale>
        <p:origin x="150" y="264"/>
      </p:cViewPr>
      <p:guideLst>
        <p:guide pos="3840"/>
        <p:guide pos="61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arouco" userId="d5c0f633-9136-4968-b2b1-35edb091ef1f" providerId="ADAL" clId="{9428137F-B010-41F5-B902-EC60B0B7C133}"/>
    <pc:docChg chg="undo custSel modSld">
      <pc:chgData name="Diana Marouco" userId="d5c0f633-9136-4968-b2b1-35edb091ef1f" providerId="ADAL" clId="{9428137F-B010-41F5-B902-EC60B0B7C133}" dt="2025-01-09T07:40:10.326" v="58" actId="6549"/>
      <pc:docMkLst>
        <pc:docMk/>
      </pc:docMkLst>
      <pc:sldChg chg="modSp mod">
        <pc:chgData name="Diana Marouco" userId="d5c0f633-9136-4968-b2b1-35edb091ef1f" providerId="ADAL" clId="{9428137F-B010-41F5-B902-EC60B0B7C133}" dt="2025-01-09T07:40:10.326" v="58" actId="6549"/>
        <pc:sldMkLst>
          <pc:docMk/>
          <pc:sldMk cId="2245562227" sldId="266"/>
        </pc:sldMkLst>
        <pc:spChg chg="mod">
          <ac:chgData name="Diana Marouco" userId="d5c0f633-9136-4968-b2b1-35edb091ef1f" providerId="ADAL" clId="{9428137F-B010-41F5-B902-EC60B0B7C133}" dt="2025-01-09T07:32:45.524" v="13" actId="207"/>
          <ac:spMkLst>
            <pc:docMk/>
            <pc:sldMk cId="2245562227" sldId="266"/>
            <ac:spMk id="2" creationId="{912D1377-42DF-427F-8D88-9C1D61B3285F}"/>
          </ac:spMkLst>
        </pc:spChg>
        <pc:spChg chg="mod">
          <ac:chgData name="Diana Marouco" userId="d5c0f633-9136-4968-b2b1-35edb091ef1f" providerId="ADAL" clId="{9428137F-B010-41F5-B902-EC60B0B7C133}" dt="2025-01-09T07:32:55.016" v="15" actId="13926"/>
          <ac:spMkLst>
            <pc:docMk/>
            <pc:sldMk cId="2245562227" sldId="266"/>
            <ac:spMk id="5" creationId="{6DC3EF9F-9B58-BA12-E1D2-045B7B713991}"/>
          </ac:spMkLst>
        </pc:spChg>
        <pc:spChg chg="mod">
          <ac:chgData name="Diana Marouco" userId="d5c0f633-9136-4968-b2b1-35edb091ef1f" providerId="ADAL" clId="{9428137F-B010-41F5-B902-EC60B0B7C133}" dt="2025-01-09T07:40:10.326" v="58" actId="6549"/>
          <ac:spMkLst>
            <pc:docMk/>
            <pc:sldMk cId="2245562227" sldId="266"/>
            <ac:spMk id="6" creationId="{1A9604D2-B9CE-AF1A-71DA-25BDD2EB94CB}"/>
          </ac:spMkLst>
        </pc:spChg>
        <pc:spChg chg="mod">
          <ac:chgData name="Diana Marouco" userId="d5c0f633-9136-4968-b2b1-35edb091ef1f" providerId="ADAL" clId="{9428137F-B010-41F5-B902-EC60B0B7C133}" dt="2025-01-09T07:32:52.832" v="14" actId="13926"/>
          <ac:spMkLst>
            <pc:docMk/>
            <pc:sldMk cId="2245562227" sldId="266"/>
            <ac:spMk id="43" creationId="{16C7A9FF-BEE3-463F-AB01-EC7AAA336BBD}"/>
          </ac:spMkLst>
        </pc:spChg>
      </pc:sldChg>
      <pc:sldChg chg="modSp mod">
        <pc:chgData name="Diana Marouco" userId="d5c0f633-9136-4968-b2b1-35edb091ef1f" providerId="ADAL" clId="{9428137F-B010-41F5-B902-EC60B0B7C133}" dt="2025-01-09T07:32:11.515" v="12" actId="20577"/>
        <pc:sldMkLst>
          <pc:docMk/>
          <pc:sldMk cId="1896349062" sldId="275"/>
        </pc:sldMkLst>
        <pc:spChg chg="mod">
          <ac:chgData name="Diana Marouco" userId="d5c0f633-9136-4968-b2b1-35edb091ef1f" providerId="ADAL" clId="{9428137F-B010-41F5-B902-EC60B0B7C133}" dt="2025-01-09T07:32:11.515" v="12" actId="20577"/>
          <ac:spMkLst>
            <pc:docMk/>
            <pc:sldMk cId="1896349062" sldId="275"/>
            <ac:spMk id="3" creationId="{02781D7A-9537-4B9D-AA15-B588B2AC85A9}"/>
          </ac:spMkLst>
        </pc:spChg>
      </pc:sldChg>
      <pc:sldChg chg="addSp modSp mod modCm">
        <pc:chgData name="Diana Marouco" userId="d5c0f633-9136-4968-b2b1-35edb091ef1f" providerId="ADAL" clId="{9428137F-B010-41F5-B902-EC60B0B7C133}" dt="2025-01-09T07:39:31.589" v="57" actId="1076"/>
        <pc:sldMkLst>
          <pc:docMk/>
          <pc:sldMk cId="2709294371" sldId="276"/>
        </pc:sldMkLst>
        <pc:spChg chg="mod">
          <ac:chgData name="Diana Marouco" userId="d5c0f633-9136-4968-b2b1-35edb091ef1f" providerId="ADAL" clId="{9428137F-B010-41F5-B902-EC60B0B7C133}" dt="2025-01-09T07:39:21.949" v="55" actId="1076"/>
          <ac:spMkLst>
            <pc:docMk/>
            <pc:sldMk cId="2709294371" sldId="276"/>
            <ac:spMk id="2" creationId="{1CBAF760-AE6A-3E61-AC0D-F048C031A8BB}"/>
          </ac:spMkLst>
        </pc:spChg>
        <pc:spChg chg="mod">
          <ac:chgData name="Diana Marouco" userId="d5c0f633-9136-4968-b2b1-35edb091ef1f" providerId="ADAL" clId="{9428137F-B010-41F5-B902-EC60B0B7C133}" dt="2025-01-09T07:38:59.518" v="53" actId="14100"/>
          <ac:spMkLst>
            <pc:docMk/>
            <pc:sldMk cId="2709294371" sldId="276"/>
            <ac:spMk id="3" creationId="{7FB6BFC8-C268-63AA-B741-310FBAD324E4}"/>
          </ac:spMkLst>
        </pc:spChg>
        <pc:spChg chg="mod">
          <ac:chgData name="Diana Marouco" userId="d5c0f633-9136-4968-b2b1-35edb091ef1f" providerId="ADAL" clId="{9428137F-B010-41F5-B902-EC60B0B7C133}" dt="2025-01-09T07:39:27.078" v="56" actId="1076"/>
          <ac:spMkLst>
            <pc:docMk/>
            <pc:sldMk cId="2709294371" sldId="276"/>
            <ac:spMk id="4" creationId="{9E8898C1-C472-3536-2698-879E92CA98BA}"/>
          </ac:spMkLst>
        </pc:spChg>
        <pc:spChg chg="add mod">
          <ac:chgData name="Diana Marouco" userId="d5c0f633-9136-4968-b2b1-35edb091ef1f" providerId="ADAL" clId="{9428137F-B010-41F5-B902-EC60B0B7C133}" dt="2025-01-09T07:36:44.266" v="44" actId="1076"/>
          <ac:spMkLst>
            <pc:docMk/>
            <pc:sldMk cId="2709294371" sldId="276"/>
            <ac:spMk id="5" creationId="{0EA95105-0B64-4C9B-E385-1D015C92B220}"/>
          </ac:spMkLst>
        </pc:spChg>
        <pc:spChg chg="add mod">
          <ac:chgData name="Diana Marouco" userId="d5c0f633-9136-4968-b2b1-35edb091ef1f" providerId="ADAL" clId="{9428137F-B010-41F5-B902-EC60B0B7C133}" dt="2025-01-09T07:39:31.589" v="57" actId="1076"/>
          <ac:spMkLst>
            <pc:docMk/>
            <pc:sldMk cId="2709294371" sldId="276"/>
            <ac:spMk id="6" creationId="{D18BD4D6-B498-4025-A55B-AA586A3B2008}"/>
          </ac:spMkLst>
        </pc:spChg>
        <pc:spChg chg="mod">
          <ac:chgData name="Diana Marouco" userId="d5c0f633-9136-4968-b2b1-35edb091ef1f" providerId="ADAL" clId="{9428137F-B010-41F5-B902-EC60B0B7C133}" dt="2025-01-09T07:36:12.235" v="41" actId="13926"/>
          <ac:spMkLst>
            <pc:docMk/>
            <pc:sldMk cId="2709294371" sldId="276"/>
            <ac:spMk id="15" creationId="{31F02B74-30A8-43D2-ADAD-57F9896E2FD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iana Marouco" userId="d5c0f633-9136-4968-b2b1-35edb091ef1f" providerId="ADAL" clId="{9428137F-B010-41F5-B902-EC60B0B7C133}" dt="2025-01-09T07:34:46.684" v="34" actId="6549"/>
              <pc2:cmMkLst xmlns:pc2="http://schemas.microsoft.com/office/powerpoint/2019/9/main/command">
                <pc:docMk/>
                <pc:sldMk cId="2709294371" sldId="276"/>
                <pc2:cmMk id="{AA786D03-2526-470C-AAE7-1B2CEC46FFB5}"/>
              </pc2:cmMkLst>
            </pc226:cmChg>
          </p:ext>
        </pc:extLst>
      </pc:sldChg>
      <pc:sldChg chg="modSp mod modCm">
        <pc:chgData name="Diana Marouco" userId="d5c0f633-9136-4968-b2b1-35edb091ef1f" providerId="ADAL" clId="{9428137F-B010-41F5-B902-EC60B0B7C133}" dt="2025-01-09T07:33:29.085" v="27" actId="207"/>
        <pc:sldMkLst>
          <pc:docMk/>
          <pc:sldMk cId="4006110380" sldId="288"/>
        </pc:sldMkLst>
        <pc:spChg chg="mod">
          <ac:chgData name="Diana Marouco" userId="d5c0f633-9136-4968-b2b1-35edb091ef1f" providerId="ADAL" clId="{9428137F-B010-41F5-B902-EC60B0B7C133}" dt="2025-01-09T07:33:29.085" v="27" actId="207"/>
          <ac:spMkLst>
            <pc:docMk/>
            <pc:sldMk cId="4006110380" sldId="288"/>
            <ac:spMk id="22" creationId="{89BC355E-8E94-9EAD-461E-687F9104C50A}"/>
          </ac:spMkLst>
        </pc:spChg>
        <pc:spChg chg="mod">
          <ac:chgData name="Diana Marouco" userId="d5c0f633-9136-4968-b2b1-35edb091ef1f" providerId="ADAL" clId="{9428137F-B010-41F5-B902-EC60B0B7C133}" dt="2025-01-09T07:33:12.059" v="25" actId="20577"/>
          <ac:spMkLst>
            <pc:docMk/>
            <pc:sldMk cId="4006110380" sldId="288"/>
            <ac:spMk id="79" creationId="{871ABC33-908E-4DCD-B81E-7D41C9A3BF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iana Marouco" userId="d5c0f633-9136-4968-b2b1-35edb091ef1f" providerId="ADAL" clId="{9428137F-B010-41F5-B902-EC60B0B7C133}" dt="2025-01-09T07:33:12.059" v="25" actId="20577"/>
              <pc2:cmMkLst xmlns:pc2="http://schemas.microsoft.com/office/powerpoint/2019/9/main/command">
                <pc:docMk/>
                <pc:sldMk cId="4006110380" sldId="288"/>
                <pc2:cmMk id="{F745CA7D-9C84-42D4-8099-A39DFFFEA294}"/>
              </pc2:cmMkLst>
            </pc226:cmChg>
          </p:ext>
        </pc:extLst>
      </pc:sldChg>
      <pc:sldChg chg="modSp mod">
        <pc:chgData name="Diana Marouco" userId="d5c0f633-9136-4968-b2b1-35edb091ef1f" providerId="ADAL" clId="{9428137F-B010-41F5-B902-EC60B0B7C133}" dt="2025-01-09T07:33:38.839" v="28" actId="13926"/>
        <pc:sldMkLst>
          <pc:docMk/>
          <pc:sldMk cId="1690045573" sldId="291"/>
        </pc:sldMkLst>
        <pc:spChg chg="mod">
          <ac:chgData name="Diana Marouco" userId="d5c0f633-9136-4968-b2b1-35edb091ef1f" providerId="ADAL" clId="{9428137F-B010-41F5-B902-EC60B0B7C133}" dt="2025-01-09T07:33:38.839" v="28" actId="13926"/>
          <ac:spMkLst>
            <pc:docMk/>
            <pc:sldMk cId="1690045573" sldId="291"/>
            <ac:spMk id="14" creationId="{4E830EDC-052D-1F0F-030B-453C6B54C4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09/01/2025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 note</a:t>
            </a:r>
          </a:p>
          <a:p>
            <a:pPr lvl="6"/>
            <a:r>
              <a:rPr lang="en-US" dirty="0"/>
              <a:t>7 level</a:t>
            </a:r>
          </a:p>
          <a:p>
            <a:pPr lvl="7"/>
            <a:r>
              <a:rPr lang="en-US" dirty="0"/>
              <a:t>8 level</a:t>
            </a:r>
          </a:p>
          <a:p>
            <a:pPr lvl="8"/>
            <a:r>
              <a:rPr lang="en-US" dirty="0"/>
              <a:t>9 header	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09/01/2025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-179388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buFont typeface="Arial" panose="020B0604020202020204" pitchFamily="34" charset="0"/>
      <a:buChar char="​"/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indent="-22860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000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buFont typeface="Arial" panose="020B0604020202020204" pitchFamily="34" charset="0"/>
      <a:buChar char="​"/>
      <a:defRPr sz="800" b="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hub.novonordisk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hub.novonordisk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hub.novonordisk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hub.novonordisk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hub.novonordisk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ciencehub.novonordisk.com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ciencehub.novonordisk.com/" TargetMode="Externa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iencehub.novonordisk.com/" TargetMode="Externa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eta Cel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4B0E4B6-E70F-4916-974F-92D3DD9D0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1713" y="647700"/>
            <a:ext cx="7054867" cy="3024000"/>
          </a:xfrm>
        </p:spPr>
        <p:txBody>
          <a:bodyPr lIns="0" tIns="72000" rIns="72000" bIns="72000" anchor="b"/>
          <a:lstStyle>
            <a:lvl1pPr algn="l">
              <a:lnSpc>
                <a:spcPct val="100000"/>
              </a:lnSpc>
              <a:defRPr sz="3200" b="1" i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1713" y="3787415"/>
            <a:ext cx="7054867" cy="1440000"/>
          </a:xfrm>
          <a:noFill/>
        </p:spPr>
        <p:txBody>
          <a:bodyPr lIns="0" tIns="72000" rIns="72000" bIns="72000"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C0DC350-F453-4F86-B960-B0A2D001C6A3}"/>
              </a:ext>
            </a:extLst>
          </p:cNvPr>
          <p:cNvSpPr txBox="1">
            <a:spLocks/>
          </p:cNvSpPr>
          <p:nvPr userDrawn="1"/>
        </p:nvSpPr>
        <p:spPr>
          <a:xfrm>
            <a:off x="4811713" y="6210000"/>
            <a:ext cx="3666612" cy="324000"/>
          </a:xfrm>
          <a:prstGeom prst="rect">
            <a:avLst/>
          </a:prstGeom>
        </p:spPr>
        <p:txBody>
          <a:bodyPr lIns="0" tIns="72000" rIns="72000" bIns="7200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pt-BR" dirty="0">
                <a:solidFill>
                  <a:schemeClr val="accent1"/>
                </a:solidFill>
              </a:rPr>
              <a:t>© 2023 Novo Nordisk A/S; </a:t>
            </a:r>
            <a:r>
              <a:rPr lang="en-GB" dirty="0">
                <a:solidFill>
                  <a:schemeClr val="accent1"/>
                </a:solidFill>
              </a:rPr>
              <a:t>Further reproduction and distribution is permitted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0" name="GUIDE" hidden="1">
            <a:extLst>
              <a:ext uri="{FF2B5EF4-FFF2-40B4-BE49-F238E27FC236}">
                <a16:creationId xmlns:a16="http://schemas.microsoft.com/office/drawing/2014/main" id="{5628356F-C5BE-4947-8761-BA723F5C007E}"/>
              </a:ext>
            </a:extLst>
          </p:cNvPr>
          <p:cNvSpPr/>
          <p:nvPr userDrawn="1"/>
        </p:nvSpPr>
        <p:spPr>
          <a:xfrm>
            <a:off x="360000" y="-736600"/>
            <a:ext cx="3528000" cy="2292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A1082999-C783-40BA-A975-62F92CFAA6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396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4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1962814"/>
            <a:ext cx="8652001" cy="1871629"/>
          </a:xfrm>
        </p:spPr>
        <p:txBody>
          <a:bodyPr tIns="91440" bIns="91440" anchor="b" anchorCtr="0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CC7667B-71FE-473D-AE19-E08F2682B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237cc8ce-a8bb-493a-8167-0dbb0fdc5d51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71D66-8A8E-4C10-A476-314785641A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1" y="3941233"/>
            <a:ext cx="8652001" cy="940659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26999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AA4298F5-860C-4CD1-BA18-36787A80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0"/>
            <a:ext cx="1920000" cy="125851"/>
          </a:xfrm>
        </p:spPr>
        <p:txBody>
          <a:bodyPr/>
          <a:lstStyle/>
          <a:p>
            <a:fld id="{938CBAC5-52EF-42AE-BC3D-500CABA3E74D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A2B237-553D-4D16-B830-94B4CC58C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700" y="4974329"/>
            <a:ext cx="8652933" cy="690033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26999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8000"/>
            <a:ext cx="10896000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99" y="1548000"/>
            <a:ext cx="10896001" cy="46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D294CC-24C2-47E3-B826-6C408388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999303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547700"/>
            <a:ext cx="5284800" cy="46623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592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477359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126698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EE914B-260D-4A77-ADB2-C5B689448E8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4035856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sz="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sz="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047635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sz="100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sz="1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7879082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1613646"/>
            <a:ext cx="22803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7579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8120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4001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4001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647700" y="448713"/>
            <a:ext cx="110013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74000" y="5077014"/>
            <a:ext cx="475428" cy="1767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2254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4733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5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7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0355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0356" y="56448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02239C37-703A-4397-AE8D-1C6217A8505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25912" y="5900401"/>
            <a:ext cx="1919288" cy="308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700a8faa-b58a-4b99-819f-a7f3960b569f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37407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2B0534-EC27-452B-A7CC-264FFD61A95F}"/>
              </a:ext>
            </a:extLst>
          </p:cNvPr>
          <p:cNvSpPr/>
          <p:nvPr userDrawn="1"/>
        </p:nvSpPr>
        <p:spPr>
          <a:xfrm>
            <a:off x="0" y="-33912"/>
            <a:ext cx="12192000" cy="6858000"/>
          </a:xfrm>
          <a:prstGeom prst="rect">
            <a:avLst/>
          </a:prstGeom>
          <a:solidFill>
            <a:srgbClr val="D4D7DC"/>
          </a:solidFill>
        </p:spPr>
        <p:txBody>
          <a:bodyPr vert="horz" wrap="square" lIns="0" tIns="96000" rIns="0" bIns="0" rtlCol="0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noProof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D13B7045-3D07-47EA-9836-9D4AF4F6DF4F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1"/>
            <a:ext cx="36000" cy="47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133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6e4d522e-d4e2-4af1-98ae-a9c35f4d2b82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30528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648000"/>
            <a:ext cx="8652001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4BDE2C40-3DF2-41E6-A971-AD64E81CEDD4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4589B76A-6F33-43A1-BEAC-5DD74727B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agline" descr="{&quot;templafy&quot;:{&quot;id&quot;:&quot;e4f6bce7-501b-43d5-add4-96cf351eca04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35644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648000"/>
            <a:ext cx="8652001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2C8518E6-6D4C-426E-8CA7-E235D36EEEC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CC7667B-71FE-473D-AE19-E08F2682B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237cc8ce-a8bb-493a-8167-0dbb0fdc5d51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27063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01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5DFE37-EDD2-4EE3-B0B7-9729B6916861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2"/>
            <a:ext cx="41621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agline" descr="{&quot;templafy&quot;:{&quot;id&quot;:&quot;a6a0294e-5049-4413-9e6f-1ecdf818f736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20239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1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1" y="648000"/>
            <a:ext cx="1920001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09.00-09.30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E1F184-2947-44E4-8DCA-A472EC4942EC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image" descr="{&quot;templafy&quot;:{&quot;id&quot;:&quot;8518b275-2630-4365-80b5-ce84dc501d06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5319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10046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2228B9-16B6-409D-80C5-993112116C1E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8b7bd7f1-2abb-4aba-8fa3-6bed6534d10c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3189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5" y="647701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299">
                <a:solidFill>
                  <a:srgbClr val="EBE8E5"/>
                </a:solidFill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2" y="648000"/>
            <a:ext cx="7675975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1B7023-3A1D-4AE0-A48C-169748D5D02B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mage" descr="{&quot;templafy&quot;:{&quot;id&quot;:&quot;9433047f-ea94-4519-a42d-b39ba80dce8c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31660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0A9-0187-4B6C-BBC7-CE55EF11D189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5118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oo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502FA-AFA3-4E8D-9F18-005089DD4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1713" y="647700"/>
            <a:ext cx="7056437" cy="3024000"/>
          </a:xfrm>
        </p:spPr>
        <p:txBody>
          <a:bodyPr lIns="0" tIns="72000" rIns="72000" bIns="72000" anchor="b"/>
          <a:lstStyle>
            <a:lvl1pPr algn="l">
              <a:lnSpc>
                <a:spcPct val="100000"/>
              </a:lnSpc>
              <a:defRPr sz="3200" b="1" i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1713" y="3787415"/>
            <a:ext cx="7056437" cy="1440000"/>
          </a:xfrm>
          <a:noFill/>
        </p:spPr>
        <p:txBody>
          <a:bodyPr lIns="0" tIns="72000" rIns="72000" bIns="7200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20" name="GUIDE" hidden="1">
            <a:extLst>
              <a:ext uri="{FF2B5EF4-FFF2-40B4-BE49-F238E27FC236}">
                <a16:creationId xmlns:a16="http://schemas.microsoft.com/office/drawing/2014/main" id="{5628356F-C5BE-4947-8761-BA723F5C007E}"/>
              </a:ext>
            </a:extLst>
          </p:cNvPr>
          <p:cNvSpPr/>
          <p:nvPr userDrawn="1"/>
        </p:nvSpPr>
        <p:spPr>
          <a:xfrm>
            <a:off x="360000" y="-736600"/>
            <a:ext cx="3528000" cy="2292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EE876709-6FDB-4E46-80EF-7A496461D1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396000" cy="7920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E6394C6-A0C2-4BFC-98E1-6F7875D75505}"/>
              </a:ext>
            </a:extLst>
          </p:cNvPr>
          <p:cNvSpPr txBox="1">
            <a:spLocks/>
          </p:cNvSpPr>
          <p:nvPr userDrawn="1"/>
        </p:nvSpPr>
        <p:spPr>
          <a:xfrm>
            <a:off x="4811713" y="6210000"/>
            <a:ext cx="3666612" cy="324000"/>
          </a:xfrm>
          <a:prstGeom prst="rect">
            <a:avLst/>
          </a:prstGeom>
        </p:spPr>
        <p:txBody>
          <a:bodyPr lIns="0" tIns="72000" rIns="72000" bIns="7200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pt-BR" dirty="0">
                <a:solidFill>
                  <a:schemeClr val="accent1"/>
                </a:solidFill>
              </a:rPr>
              <a:t>© 2024 Novo Nordisk A/S; </a:t>
            </a:r>
            <a:r>
              <a:rPr lang="en-GB" dirty="0">
                <a:solidFill>
                  <a:schemeClr val="accent1"/>
                </a:solidFill>
              </a:rPr>
              <a:t>Further reproduction and distribution is permitted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3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756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77C5-1479-4C6E-9D1B-93DC2DC89C0E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FA96055-F41A-411B-AC3E-55CE92C9B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1630133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114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86E3-571E-4B91-9283-5A0DEABF3C8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29680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E172-502E-4497-8809-F5338D3246D9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1067" i="1" dirty="0"/>
            </a:lvl1pPr>
          </a:lstStyle>
          <a:p>
            <a:pPr marL="269993" lvl="0" indent="-269993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6459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C44A-F97D-4491-8053-91D82618E6C8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6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6408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0565"/>
            <a:ext cx="4164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8E3C-A824-4E99-9220-351DA6EB0295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9915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4164000" cy="42694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E807-7134-45C1-B4F6-A692D9495645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6001" y="324000"/>
            <a:ext cx="6732001" cy="6210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picture text</a:t>
            </a:r>
          </a:p>
        </p:txBody>
      </p:sp>
      <p:sp>
        <p:nvSpPr>
          <p:cNvPr id="4" name="Tagline" descr="{&quot;templafy&quot;:{&quot;id&quot;:&quot;173913be-1100-48d2-aff0-9c93648545a2&quot;}}" title="Form.PLogoChoice.PLogoInsertion">
            <a:extLst>
              <a:ext uri="{FF2B5EF4-FFF2-40B4-BE49-F238E27FC236}">
                <a16:creationId xmlns:a16="http://schemas.microsoft.com/office/drawing/2014/main" id="{AD76CD6D-257F-451B-A84B-5F86799B060C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158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4164000" cy="42694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2134-8D5C-4137-88B8-6C97E158E2F7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324000"/>
            <a:ext cx="416400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164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1" y="647700"/>
            <a:ext cx="10895015" cy="12928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5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A42FE8B-6177-4208-979C-074C7A317D28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639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1" y="647700"/>
            <a:ext cx="10895015" cy="12928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buNone/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buNone/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1F1D-D96E-4E94-877E-9811D8CB5C9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1674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5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3E35-81B3-48A3-BDF7-190C3798951A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0151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ubCut Poo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BE5380-1A7D-45DF-9150-F5D336A25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1713" y="647700"/>
            <a:ext cx="7051692" cy="3024000"/>
          </a:xfrm>
        </p:spPr>
        <p:txBody>
          <a:bodyPr lIns="0" tIns="72000" rIns="72000" bIns="72000" anchor="b"/>
          <a:lstStyle>
            <a:lvl1pPr algn="l">
              <a:lnSpc>
                <a:spcPct val="100000"/>
              </a:lnSpc>
              <a:defRPr sz="3200" b="1" i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1713" y="3787415"/>
            <a:ext cx="7051692" cy="1440000"/>
          </a:xfrm>
          <a:noFill/>
        </p:spPr>
        <p:txBody>
          <a:bodyPr lIns="0" tIns="72000" rIns="72000" bIns="7200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20" name="GUIDE" hidden="1">
            <a:extLst>
              <a:ext uri="{FF2B5EF4-FFF2-40B4-BE49-F238E27FC236}">
                <a16:creationId xmlns:a16="http://schemas.microsoft.com/office/drawing/2014/main" id="{5628356F-C5BE-4947-8761-BA723F5C007E}"/>
              </a:ext>
            </a:extLst>
          </p:cNvPr>
          <p:cNvSpPr/>
          <p:nvPr userDrawn="1"/>
        </p:nvSpPr>
        <p:spPr>
          <a:xfrm>
            <a:off x="360000" y="-736600"/>
            <a:ext cx="3528000" cy="2292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BC455471-C51A-48E4-85F9-71243117E1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396000" cy="792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5B84380-B7DA-49DA-B4BE-88777F133DB9}"/>
              </a:ext>
            </a:extLst>
          </p:cNvPr>
          <p:cNvSpPr txBox="1">
            <a:spLocks/>
          </p:cNvSpPr>
          <p:nvPr userDrawn="1"/>
        </p:nvSpPr>
        <p:spPr>
          <a:xfrm>
            <a:off x="4811713" y="6210000"/>
            <a:ext cx="3666612" cy="324000"/>
          </a:xfrm>
          <a:prstGeom prst="rect">
            <a:avLst/>
          </a:prstGeom>
        </p:spPr>
        <p:txBody>
          <a:bodyPr lIns="0" tIns="72000" rIns="72000" bIns="7200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pt-BR" dirty="0">
                <a:solidFill>
                  <a:schemeClr val="accent1"/>
                </a:solidFill>
              </a:rPr>
              <a:t>© 2023 Novo Nordisk A/S; </a:t>
            </a:r>
            <a:r>
              <a:rPr lang="en-GB" dirty="0">
                <a:solidFill>
                  <a:schemeClr val="accent1"/>
                </a:solidFill>
              </a:rPr>
              <a:t>Further reproduction and distribution is permitted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7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E3D1F3-7E9C-4718-84ED-2F23539A4559}"/>
              </a:ext>
            </a:extLst>
          </p:cNvPr>
          <p:cNvSpPr/>
          <p:nvPr userDrawn="1"/>
        </p:nvSpPr>
        <p:spPr>
          <a:xfrm>
            <a:off x="-21205" y="-33912"/>
            <a:ext cx="12192000" cy="6858000"/>
          </a:xfrm>
          <a:prstGeom prst="rect">
            <a:avLst/>
          </a:prstGeom>
          <a:solidFill>
            <a:srgbClr val="D4D7DC"/>
          </a:solidFill>
        </p:spPr>
        <p:txBody>
          <a:bodyPr vert="horz" wrap="square" lIns="0" tIns="96000" rIns="0" bIns="0" rtlCol="0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noProof="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000" y="648000"/>
            <a:ext cx="8067600" cy="5562000"/>
          </a:xfrm>
        </p:spPr>
        <p:txBody>
          <a:bodyPr anchor="ctr"/>
          <a:lstStyle>
            <a:lvl1pPr>
              <a:lnSpc>
                <a:spcPct val="12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3429000"/>
            <a:ext cx="1920000" cy="27810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D2B862-AC08-4685-8DB7-71C88AEBDC4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5cd6002f-a44d-4a74-9c30-f14b301bd1f0&quot;}}" title="Form.PLogoChoice.PLogoInsertionWhite">
            <a:extLst>
              <a:ext uri="{FF2B5EF4-FFF2-40B4-BE49-F238E27FC236}">
                <a16:creationId xmlns:a16="http://schemas.microsoft.com/office/drawing/2014/main" id="{44E7C209-74AB-4928-B52F-1ED3C6CFC5A2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3924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BE98FD-FA97-424E-A92A-096BEAA53708}"/>
              </a:ext>
            </a:extLst>
          </p:cNvPr>
          <p:cNvSpPr/>
          <p:nvPr userDrawn="1"/>
        </p:nvSpPr>
        <p:spPr>
          <a:xfrm>
            <a:off x="21204" y="-33912"/>
            <a:ext cx="12192000" cy="6858000"/>
          </a:xfrm>
          <a:prstGeom prst="rect">
            <a:avLst/>
          </a:prstGeom>
          <a:solidFill>
            <a:srgbClr val="D4D7DC"/>
          </a:solidFill>
        </p:spPr>
        <p:txBody>
          <a:bodyPr vert="horz" wrap="square" lIns="0" tIns="96000" rIns="0" bIns="0" rtlCol="0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noProof="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792" y="648000"/>
            <a:ext cx="7531408" cy="5562000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779200"/>
            <a:ext cx="3041792" cy="3430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915673-D2A9-42FB-9638-856DB9608732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73ab4220-910a-45d7-9ebd-62ed5a896302&quot;}}" title="Form.PLogoChoice.PLogoInsertionWhite">
            <a:extLst>
              <a:ext uri="{FF2B5EF4-FFF2-40B4-BE49-F238E27FC236}">
                <a16:creationId xmlns:a16="http://schemas.microsoft.com/office/drawing/2014/main" id="{E3FA8B5C-51AE-4CBF-B3D5-16E4AB91FC04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37277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Editori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384EC-24FB-4B2A-A4D6-7179515831AF}"/>
              </a:ext>
            </a:extLst>
          </p:cNvPr>
          <p:cNvSpPr/>
          <p:nvPr userDrawn="1"/>
        </p:nvSpPr>
        <p:spPr>
          <a:xfrm>
            <a:off x="-21211" y="-33912"/>
            <a:ext cx="12192000" cy="6858000"/>
          </a:xfrm>
          <a:prstGeom prst="rect">
            <a:avLst/>
          </a:prstGeom>
          <a:solidFill>
            <a:srgbClr val="D4D7DC"/>
          </a:solidFill>
        </p:spPr>
        <p:txBody>
          <a:bodyPr vert="horz" wrap="square" lIns="0" tIns="96000" rIns="0" bIns="0" rtlCol="0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noProof="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1" y="648000"/>
            <a:ext cx="8652001" cy="5562000"/>
          </a:xfrm>
        </p:spPr>
        <p:txBody>
          <a:bodyPr anchor="ctr"/>
          <a:lstStyle>
            <a:lvl1pPr>
              <a:lnSpc>
                <a:spcPct val="12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24000" y="3429000"/>
            <a:ext cx="1920000" cy="2781000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012EE7-5F85-4E4D-99B4-B3B8EB3DA5B9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f485d35e-b57e-4dfb-8ebc-8055fa293c3a&quot;}}" title="Form.PLogoChoice.PLogoInsertionWhite">
            <a:extLst>
              <a:ext uri="{FF2B5EF4-FFF2-40B4-BE49-F238E27FC236}">
                <a16:creationId xmlns:a16="http://schemas.microsoft.com/office/drawing/2014/main" id="{152DA9A1-3FA7-4BC8-9172-644A881C6F4B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9096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E0B585-7007-479D-A924-0BD6FD9AD12A}"/>
              </a:ext>
            </a:extLst>
          </p:cNvPr>
          <p:cNvSpPr/>
          <p:nvPr userDrawn="1"/>
        </p:nvSpPr>
        <p:spPr>
          <a:xfrm>
            <a:off x="-10601" y="-33912"/>
            <a:ext cx="12192000" cy="6858000"/>
          </a:xfrm>
          <a:prstGeom prst="rect">
            <a:avLst/>
          </a:prstGeom>
          <a:solidFill>
            <a:srgbClr val="D4D7DC"/>
          </a:solidFill>
        </p:spPr>
        <p:txBody>
          <a:bodyPr vert="horz" wrap="square" lIns="0" tIns="96000" rIns="0" bIns="0" rtlCol="0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noProof="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0000" y="2781000"/>
            <a:ext cx="4164000" cy="34290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5B052F-3193-420A-B740-9688F0E8A67C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357fc858-2926-4ccb-86bf-1d3b3fbf302c&quot;}}" title="Form.PLogoChoice.PLogoInsertionWhite">
            <a:extLst>
              <a:ext uri="{FF2B5EF4-FFF2-40B4-BE49-F238E27FC236}">
                <a16:creationId xmlns:a16="http://schemas.microsoft.com/office/drawing/2014/main" id="{B6E51AD8-D258-457C-9483-72C95483B714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12491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324001" y="3429000"/>
            <a:ext cx="11544001" cy="3105000"/>
          </a:xfrm>
          <a:prstGeom prst="rect">
            <a:avLst/>
          </a:prstGeom>
          <a:solidFill>
            <a:srgbClr val="F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1" y="648000"/>
            <a:ext cx="8652001" cy="3105000"/>
          </a:xfrm>
        </p:spPr>
        <p:txBody>
          <a:bodyPr anchor="b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000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5999" y="4077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5E1B88D-BEB4-49A3-83C3-C98DF1AC33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4000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886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51D8-EAAB-4BD6-93A2-59D1AED19B54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2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892002" y="324000"/>
            <a:ext cx="8975999" cy="6210000"/>
          </a:xfrm>
          <a:prstGeom prst="rect">
            <a:avLst/>
          </a:prstGeom>
          <a:solidFill>
            <a:srgbClr val="D4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4164000" cy="5562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E9AF-0420-4246-A779-DE51A20B892B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AC364-33E1-4E5D-B7FA-E4D3849212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648000"/>
            <a:ext cx="4164001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270947-5EF6-40DC-A2E5-BBCD8A56EE7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2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5136001" y="324000"/>
            <a:ext cx="6732001" cy="621000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6408000" cy="2133000"/>
          </a:xfrm>
        </p:spPr>
        <p:txBody>
          <a:bodyPr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0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F94-8F8D-431C-86BB-ACCF9AC8F0EF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6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892002" y="324000"/>
            <a:ext cx="8975999" cy="62100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4164000" cy="3105000"/>
          </a:xfrm>
        </p:spPr>
        <p:txBody>
          <a:bodyPr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A873-BB87-4DF0-8BE8-173E02928C87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40FC7-04A9-4263-9DB4-3DAAFE35D3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999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3F5C81B-CCBB-449E-A906-622504023D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36001" y="648000"/>
            <a:ext cx="6408001" cy="31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BF8239-2E8F-4667-916C-3F586A8921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35999" y="4077001"/>
            <a:ext cx="4164000" cy="2133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901DBFD-EC7A-43B4-895D-0575D5391E8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23999" y="4076999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4" y="656825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5" y="3325227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5"/>
            <a:ext cx="101523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5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81DD0C-E2FF-4956-A308-EA4D7F27A468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8"/>
            <a:ext cx="11347200" cy="52188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1369" y="6401379"/>
            <a:ext cx="11418233" cy="230716"/>
          </a:xfrm>
        </p:spPr>
        <p:txBody>
          <a:bodyPr lIns="72000" anchor="b"/>
          <a:lstStyle>
            <a:lvl1pPr marL="0" indent="0">
              <a:buNone/>
              <a:defRPr sz="1067"/>
            </a:lvl1pPr>
            <a:lvl2pPr marL="353466" indent="0">
              <a:buNone/>
              <a:defRPr sz="1067"/>
            </a:lvl2pPr>
            <a:lvl3pPr marL="715397" indent="0">
              <a:buNone/>
              <a:defRPr sz="1067"/>
            </a:lvl3pPr>
            <a:lvl4pPr marL="1077330" indent="0">
              <a:buNone/>
              <a:defRPr sz="1067"/>
            </a:lvl4pPr>
            <a:lvl5pPr marL="1430795" indent="0">
              <a:buNone/>
              <a:defRPr sz="1067"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5EA8DB4-D7E0-43E4-83A9-B402A9644A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3388" y="139701"/>
            <a:ext cx="558816" cy="185419"/>
          </a:xfrm>
          <a:prstGeom prst="rect">
            <a:avLst/>
          </a:prstGeom>
          <a:ln/>
        </p:spPr>
        <p:txBody>
          <a:bodyPr/>
          <a:lstStyle>
            <a:lvl1pPr algn="r">
              <a:defRPr sz="1067">
                <a:solidFill>
                  <a:srgbClr val="AEA79F"/>
                </a:solidFill>
              </a:defRPr>
            </a:lvl1pPr>
          </a:lstStyle>
          <a:p>
            <a:pPr>
              <a:defRPr/>
            </a:pPr>
            <a:fld id="{198D2DA1-799D-4AB3-8D6A-C84E9B4FB82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0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Fat Cell 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BE5380-1A7D-45DF-9150-F5D336A25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1713" y="647700"/>
            <a:ext cx="7051692" cy="3024000"/>
          </a:xfrm>
        </p:spPr>
        <p:txBody>
          <a:bodyPr tIns="72000" rIns="72000" bIns="72000" anchor="b"/>
          <a:lstStyle>
            <a:lvl1pPr algn="l">
              <a:lnSpc>
                <a:spcPct val="100000"/>
              </a:lnSpc>
              <a:defRPr sz="3200" b="1" i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2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1713" y="3787415"/>
            <a:ext cx="7051692" cy="1440000"/>
          </a:xfrm>
          <a:noFill/>
        </p:spPr>
        <p:txBody>
          <a:bodyPr tIns="72000" rIns="72000" bIns="72000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20" name="GUIDE" hidden="1">
            <a:extLst>
              <a:ext uri="{FF2B5EF4-FFF2-40B4-BE49-F238E27FC236}">
                <a16:creationId xmlns:a16="http://schemas.microsoft.com/office/drawing/2014/main" id="{5628356F-C5BE-4947-8761-BA723F5C007E}"/>
              </a:ext>
            </a:extLst>
          </p:cNvPr>
          <p:cNvSpPr/>
          <p:nvPr userDrawn="1"/>
        </p:nvSpPr>
        <p:spPr>
          <a:xfrm>
            <a:off x="360000" y="-736600"/>
            <a:ext cx="3528000" cy="2292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51EF76A8-09F6-46EC-B9F3-BA974B3486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396000" cy="792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930B5C9-BE57-4CBE-B6FC-084EA901E199}"/>
              </a:ext>
            </a:extLst>
          </p:cNvPr>
          <p:cNvSpPr txBox="1">
            <a:spLocks/>
          </p:cNvSpPr>
          <p:nvPr userDrawn="1"/>
        </p:nvSpPr>
        <p:spPr>
          <a:xfrm>
            <a:off x="4811713" y="6210000"/>
            <a:ext cx="3666612" cy="324000"/>
          </a:xfrm>
          <a:prstGeom prst="rect">
            <a:avLst/>
          </a:prstGeom>
        </p:spPr>
        <p:txBody>
          <a:bodyPr lIns="0" tIns="72000" rIns="72000" bIns="7200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</a:rPr>
              <a:t>© 2023 Novo Nordisk A/S; </a:t>
            </a:r>
            <a:r>
              <a:rPr lang="en-GB" dirty="0">
                <a:solidFill>
                  <a:schemeClr val="bg1"/>
                </a:solidFill>
              </a:rPr>
              <a:t>Further reproduction and distribution is permitted</a:t>
            </a:r>
            <a:r>
              <a:rPr lang="pt-BR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44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CFAA6A-7313-4E1E-A93A-C934CF59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CB88-41B9-4EA4-A0A5-BC2A4BAE4B8C}" type="datetime3">
              <a:rPr lang="en-US" smtClean="0"/>
              <a:t>9 January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49E73-03FC-46C3-B377-E84AAB5F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C8606-56A4-4F7B-A867-B33AF1E1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936C-B958-41A9-9548-26E34A1561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>
              <a:latin typeface="Apis For Office" panose="020B05040101010101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648000"/>
            <a:ext cx="8652001" cy="3104851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9" y="6053913"/>
            <a:ext cx="1920001" cy="154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1">
                <a:solidFill>
                  <a:schemeClr val="bg1"/>
                </a:solidFill>
                <a:latin typeface="Apis For Office" panose="020B05040101010101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>
              <a:latin typeface="Apis For Office" panose="020B05040101010101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1" y="3753001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pis For Office" panose="020B0504010101010104" pitchFamily="34" charset="0"/>
              </a:defRPr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anchor="ctr"/>
          <a:lstStyle>
            <a:lvl1pPr algn="l">
              <a:defRPr sz="133">
                <a:noFill/>
                <a:latin typeface="Apis For Office" panose="020B05040101010101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3">
                <a:noFill/>
                <a:latin typeface="Apis For Office" panose="020B0504010101010104" pitchFamily="34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0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1962814"/>
            <a:ext cx="8652001" cy="1871629"/>
          </a:xfrm>
        </p:spPr>
        <p:txBody>
          <a:bodyPr tIns="91440" bIns="91440" anchor="b" anchorCtr="0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CC7667B-71FE-473D-AE19-E08F2682B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237cc8ce-a8bb-493a-8167-0dbb0fdc5d51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71D66-8A8E-4C10-A476-314785641A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1" y="3941233"/>
            <a:ext cx="8652001" cy="940659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26999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AA4298F5-860C-4CD1-BA18-36787A80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0"/>
            <a:ext cx="1920000" cy="125851"/>
          </a:xfrm>
        </p:spPr>
        <p:txBody>
          <a:bodyPr/>
          <a:lstStyle/>
          <a:p>
            <a:fld id="{5E56B4C9-BB34-40E7-95C4-EAD440D1FFC9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A2B237-553D-4D16-B830-94B4CC58C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700" y="4974329"/>
            <a:ext cx="8652933" cy="690033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26999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2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7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0355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0356" y="56448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581329EB-28A7-4802-B698-2398193BC7D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25912" y="5900401"/>
            <a:ext cx="1919288" cy="308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700a8faa-b58a-4b99-819f-a7f3960b569f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11455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6ED2A213-F1B5-4ADD-9357-A7D6CE311560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1"/>
            <a:ext cx="36000" cy="47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133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6e4d522e-d4e2-4af1-98ae-a9c35f4d2b82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22529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648000"/>
            <a:ext cx="8652001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78FACBF-FC05-4243-9176-0819B5AED797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4589B76A-6F33-43A1-BEAC-5DD74727B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agline" descr="{&quot;templafy&quot;:{&quot;id&quot;:&quot;e4f6bce7-501b-43d5-add4-96cf351eca04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21877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648000"/>
            <a:ext cx="8652001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5EB54786-8956-40EA-B9C5-D3505D4F6C97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CC7667B-71FE-473D-AE19-E08F2682B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6210000"/>
            <a:ext cx="324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237cc8ce-a8bb-493a-8167-0dbb0fdc5d51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15250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01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1FF7CA-80A9-4CAB-8AB5-062A916062B7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2"/>
            <a:ext cx="41621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agline" descr="{&quot;templafy&quot;:{&quot;id&quot;:&quot;a6a0294e-5049-4413-9e6f-1ecdf818f736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16593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1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1" y="648000"/>
            <a:ext cx="1920001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09.00-09.30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85CA7-5988-4B0C-ACC5-B3779D920AFE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image" descr="{&quot;templafy&quot;:{&quot;id&quot;:&quot;8518b275-2630-4365-80b5-ce84dc501d06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38151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1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9A7A32-2844-46BB-A611-7B2113BDA83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8b7bd7f1-2abb-4aba-8fa3-6bed6534d10c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26687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Fat Cell Pi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BE5380-1A7D-45DF-9150-F5D336A25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1713" y="645137"/>
            <a:ext cx="7054867" cy="3024000"/>
          </a:xfrm>
        </p:spPr>
        <p:txBody>
          <a:bodyPr lIns="0" tIns="72000" rIns="72000" bIns="72000" anchor="b"/>
          <a:lstStyle>
            <a:lvl1pPr algn="l">
              <a:lnSpc>
                <a:spcPct val="100000"/>
              </a:lnSpc>
              <a:defRPr sz="3200" b="1" i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1713" y="3784852"/>
            <a:ext cx="7054867" cy="1440000"/>
          </a:xfrm>
          <a:noFill/>
        </p:spPr>
        <p:txBody>
          <a:bodyPr lIns="0" tIns="72000" rIns="72000" bIns="7200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20" name="GUIDE" hidden="1">
            <a:extLst>
              <a:ext uri="{FF2B5EF4-FFF2-40B4-BE49-F238E27FC236}">
                <a16:creationId xmlns:a16="http://schemas.microsoft.com/office/drawing/2014/main" id="{5628356F-C5BE-4947-8761-BA723F5C007E}"/>
              </a:ext>
            </a:extLst>
          </p:cNvPr>
          <p:cNvSpPr/>
          <p:nvPr userDrawn="1"/>
        </p:nvSpPr>
        <p:spPr>
          <a:xfrm>
            <a:off x="360000" y="-736600"/>
            <a:ext cx="3528000" cy="2292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C642D681-5B7D-4174-B3B9-B27FF5D3B6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396000" cy="792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085FE8B-DA9A-4C9D-8198-83A3FC75EAE6}"/>
              </a:ext>
            </a:extLst>
          </p:cNvPr>
          <p:cNvSpPr txBox="1">
            <a:spLocks/>
          </p:cNvSpPr>
          <p:nvPr userDrawn="1"/>
        </p:nvSpPr>
        <p:spPr>
          <a:xfrm>
            <a:off x="4811713" y="6210000"/>
            <a:ext cx="3666612" cy="324000"/>
          </a:xfrm>
          <a:prstGeom prst="rect">
            <a:avLst/>
          </a:prstGeom>
        </p:spPr>
        <p:txBody>
          <a:bodyPr lIns="0" tIns="72000" rIns="72000" bIns="7200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pt-BR" dirty="0">
                <a:solidFill>
                  <a:schemeClr val="accent1"/>
                </a:solidFill>
              </a:rPr>
              <a:t>© 2023 Novo Nordisk A/S; </a:t>
            </a:r>
            <a:r>
              <a:rPr lang="en-GB" dirty="0">
                <a:solidFill>
                  <a:schemeClr val="accent1"/>
                </a:solidFill>
              </a:rPr>
              <a:t>Further reproduction and distribution is permitted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4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5" y="647701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299">
                <a:solidFill>
                  <a:srgbClr val="EBE8E5"/>
                </a:solidFill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2" y="648000"/>
            <a:ext cx="7675975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619DCE-9CFD-4A34-AB10-0B97A059B48D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mage" descr="{&quot;templafy&quot;:{&quot;id&quot;:&quot;9433047f-ea94-4519-a42d-b39ba80dce8c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761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A411-DA0C-4F88-B088-7DD4ADCB939E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395BD-C3CE-450B-9A4B-07A03E18CEBA}"/>
              </a:ext>
            </a:extLst>
          </p:cNvPr>
          <p:cNvSpPr txBox="1"/>
          <p:nvPr userDrawn="1"/>
        </p:nvSpPr>
        <p:spPr>
          <a:xfrm>
            <a:off x="9364133" y="6246921"/>
            <a:ext cx="2179868" cy="27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067" b="1" dirty="0">
                <a:solidFill>
                  <a:srgbClr val="001965"/>
                </a:solidFill>
              </a:rPr>
              <a:t>ECO2021 Poster 0099</a:t>
            </a:r>
          </a:p>
        </p:txBody>
      </p:sp>
    </p:spTree>
    <p:extLst>
      <p:ext uri="{BB962C8B-B14F-4D97-AF65-F5344CB8AC3E}">
        <p14:creationId xmlns:p14="http://schemas.microsoft.com/office/powerpoint/2010/main" val="26397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756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8933-1C57-4D6F-A271-9DB5F5113911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FA96055-F41A-411B-AC3E-55CE92C9B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1320779"/>
            <a:ext cx="10896001" cy="324000"/>
          </a:xfrm>
        </p:spPr>
        <p:txBody>
          <a:bodyPr/>
          <a:lstStyle>
            <a:lvl1pPr marL="0" indent="0">
              <a:buNone/>
              <a:defRPr sz="2133" b="1" cap="all" baseline="0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F7DA86-37B3-4069-84E1-60FBEF26CC27}"/>
              </a:ext>
            </a:extLst>
          </p:cNvPr>
          <p:cNvSpPr txBox="1"/>
          <p:nvPr userDrawn="1"/>
        </p:nvSpPr>
        <p:spPr>
          <a:xfrm>
            <a:off x="9364133" y="6246921"/>
            <a:ext cx="2179868" cy="27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067" b="1" dirty="0">
                <a:solidFill>
                  <a:srgbClr val="001965"/>
                </a:solidFill>
              </a:rPr>
              <a:t>ECO2021 Poster 0099</a:t>
            </a:r>
          </a:p>
        </p:txBody>
      </p:sp>
    </p:spTree>
    <p:extLst>
      <p:ext uri="{BB962C8B-B14F-4D97-AF65-F5344CB8AC3E}">
        <p14:creationId xmlns:p14="http://schemas.microsoft.com/office/powerpoint/2010/main" val="6150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98C-1FAA-4BA3-8986-5B6717B81B58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10255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614D-52CB-451C-B249-AF77322CF280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1067" i="1" dirty="0"/>
            </a:lvl1pPr>
          </a:lstStyle>
          <a:p>
            <a:pPr marL="269993" lvl="0" indent="-269993"/>
            <a:r>
              <a:rPr lang="en-GB" dirty="0"/>
              <a:t>Insert notes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8351D-9709-4896-8BE2-B61BCE6E20DD}"/>
              </a:ext>
            </a:extLst>
          </p:cNvPr>
          <p:cNvSpPr txBox="1"/>
          <p:nvPr userDrawn="1"/>
        </p:nvSpPr>
        <p:spPr>
          <a:xfrm>
            <a:off x="9364133" y="6246921"/>
            <a:ext cx="2179868" cy="27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067" b="1" dirty="0">
                <a:solidFill>
                  <a:srgbClr val="001965"/>
                </a:solidFill>
              </a:rPr>
              <a:t>ECO 2021 Poster 0099</a:t>
            </a:r>
          </a:p>
        </p:txBody>
      </p:sp>
    </p:spTree>
    <p:extLst>
      <p:ext uri="{BB962C8B-B14F-4D97-AF65-F5344CB8AC3E}">
        <p14:creationId xmlns:p14="http://schemas.microsoft.com/office/powerpoint/2010/main" val="13981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0828-8FE7-45C5-9F8E-7D401F1E569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6408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0565"/>
            <a:ext cx="4164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8B6-FB25-4942-9442-B95FE1AA466A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09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4164000" cy="42694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939-5C1F-4D55-AF40-ABCDFEA0F19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6001" y="324000"/>
            <a:ext cx="6732001" cy="6210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picture text</a:t>
            </a:r>
          </a:p>
        </p:txBody>
      </p:sp>
      <p:sp>
        <p:nvSpPr>
          <p:cNvPr id="4" name="Tagline" descr="{&quot;templafy&quot;:{&quot;id&quot;:&quot;173913be-1100-48d2-aff0-9c93648545a2&quot;}}" title="Form.PLogoChoice.PLogoInsertion">
            <a:extLst>
              <a:ext uri="{FF2B5EF4-FFF2-40B4-BE49-F238E27FC236}">
                <a16:creationId xmlns:a16="http://schemas.microsoft.com/office/drawing/2014/main" id="{AD76CD6D-257F-451B-A84B-5F86799B060C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42397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4164000" cy="42694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7B40-6DF6-4DF4-8A58-E91C68F8FEF8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324000"/>
            <a:ext cx="416400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3880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1" y="647700"/>
            <a:ext cx="10895015" cy="12928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5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4952973-CC48-49BF-8FCA-2D91163DA232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2067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ose pink)">
    <p:bg>
      <p:bgPr>
        <a:solidFill>
          <a:schemeClr val="accent4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99" y="1943999"/>
            <a:ext cx="10896002" cy="4269601"/>
          </a:xfrm>
          <a:solidFill>
            <a:schemeClr val="bg1"/>
          </a:solidFill>
        </p:spPr>
        <p:txBody>
          <a:bodyPr vert="horz" lIns="108000" tIns="108000" rIns="108000" bIns="108000" rtlCol="0">
            <a:noAutofit/>
          </a:bodyPr>
          <a:lstStyle>
            <a:lvl1pPr>
              <a:defRPr lang="en-GB" noProof="0" dirty="0"/>
            </a:lvl1pPr>
            <a:lvl2pPr>
              <a:defRPr lang="en-GB" noProof="0" dirty="0"/>
            </a:lvl2pPr>
            <a:lvl3pPr>
              <a:defRPr lang="en-GB" noProof="0" dirty="0"/>
            </a:lvl3pPr>
            <a:lvl4pPr>
              <a:defRPr lang="en-GB" noProof="0" dirty="0"/>
            </a:lvl4pPr>
            <a:lvl5pPr>
              <a:defRPr lang="en-GB" noProof="0" dirty="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424000" cy="324000"/>
          </a:xfrm>
          <a:noFill/>
        </p:spPr>
        <p:txBody>
          <a:bodyPr lIns="0"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3CB21-A560-4BCB-82CE-ADF11AD12D56}"/>
              </a:ext>
            </a:extLst>
          </p:cNvPr>
          <p:cNvSpPr txBox="1"/>
          <p:nvPr userDrawn="1"/>
        </p:nvSpPr>
        <p:spPr>
          <a:xfrm rot="5400000">
            <a:off x="10104846" y="3555910"/>
            <a:ext cx="3848811" cy="2058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200" spc="400" baseline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SCIENCEHUB.NOVONORDISK.COM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8825A7DC-EF0A-45EF-9B6B-CA5BD5A39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324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1" y="647700"/>
            <a:ext cx="10895015" cy="12928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buNone/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buNone/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0C45-2B95-4E5B-9D9F-FC29B9BE2F1C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3724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5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7F14-D54E-4E59-BC43-60F741714F1F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5504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CFCCD3-0AE2-4C38-9A7F-E484B1E8CF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000" y="648000"/>
            <a:ext cx="8067600" cy="5562000"/>
          </a:xfrm>
        </p:spPr>
        <p:txBody>
          <a:bodyPr anchor="ctr"/>
          <a:lstStyle>
            <a:lvl1pPr>
              <a:lnSpc>
                <a:spcPct val="12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3429000"/>
            <a:ext cx="1920000" cy="27810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251E9-D1BA-4E0D-8E9A-44ED9BF1815A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5cd6002f-a44d-4a74-9c30-f14b301bd1f0&quot;}}" title="Form.PLogoChoice.PLogoInsertionWhite">
            <a:extLst>
              <a:ext uri="{FF2B5EF4-FFF2-40B4-BE49-F238E27FC236}">
                <a16:creationId xmlns:a16="http://schemas.microsoft.com/office/drawing/2014/main" id="{44E7C209-74AB-4928-B52F-1ED3C6CFC5A2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8101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D42066-5D13-4CA9-8F2A-410D70A7E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792" y="648000"/>
            <a:ext cx="7531408" cy="5562000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779200"/>
            <a:ext cx="3041792" cy="3430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09A91B-E6CD-4F8D-85C7-0B855AD1778D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73ab4220-910a-45d7-9ebd-62ed5a896302&quot;}}" title="Form.PLogoChoice.PLogoInsertionWhite">
            <a:extLst>
              <a:ext uri="{FF2B5EF4-FFF2-40B4-BE49-F238E27FC236}">
                <a16:creationId xmlns:a16="http://schemas.microsoft.com/office/drawing/2014/main" id="{E3FA8B5C-51AE-4CBF-B3D5-16E4AB91FC04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42160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Editori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581EB9-E0FA-446E-8021-1547926BE1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1" y="648000"/>
            <a:ext cx="8652001" cy="5562000"/>
          </a:xfrm>
        </p:spPr>
        <p:txBody>
          <a:bodyPr anchor="ctr"/>
          <a:lstStyle>
            <a:lvl1pPr>
              <a:lnSpc>
                <a:spcPct val="12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24000" y="3429000"/>
            <a:ext cx="1920000" cy="2781000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840125-DDD6-4A05-86F9-8028177ACE72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f485d35e-b57e-4dfb-8ebc-8055fa293c3a&quot;}}" title="Form.PLogoChoice.PLogoInsertionWhite">
            <a:extLst>
              <a:ext uri="{FF2B5EF4-FFF2-40B4-BE49-F238E27FC236}">
                <a16:creationId xmlns:a16="http://schemas.microsoft.com/office/drawing/2014/main" id="{152DA9A1-3FA7-4BC8-9172-644A881C6F4B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14077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8F7754C-3E86-406C-B149-CDBE81C128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0000" y="2781000"/>
            <a:ext cx="4164000" cy="34290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BFB58F-E7EA-4032-B721-4DA200361FA3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357fc858-2926-4ccb-86bf-1d3b3fbf302c&quot;}}" title="Form.PLogoChoice.PLogoInsertionWhite">
            <a:extLst>
              <a:ext uri="{FF2B5EF4-FFF2-40B4-BE49-F238E27FC236}">
                <a16:creationId xmlns:a16="http://schemas.microsoft.com/office/drawing/2014/main" id="{B6E51AD8-D258-457C-9483-72C95483B714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16310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324001" y="3429000"/>
            <a:ext cx="11544001" cy="3105000"/>
          </a:xfrm>
          <a:prstGeom prst="rect">
            <a:avLst/>
          </a:prstGeom>
          <a:solidFill>
            <a:srgbClr val="F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1" y="648000"/>
            <a:ext cx="8652001" cy="3105000"/>
          </a:xfrm>
        </p:spPr>
        <p:txBody>
          <a:bodyPr anchor="b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000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5999" y="4077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5E1B88D-BEB4-49A3-83C3-C98DF1AC33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4000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886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2250-B286-46F9-A974-D08FACB51CED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892002" y="324000"/>
            <a:ext cx="8975999" cy="6210000"/>
          </a:xfrm>
          <a:prstGeom prst="rect">
            <a:avLst/>
          </a:prstGeom>
          <a:solidFill>
            <a:srgbClr val="D4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4164000" cy="5562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B44-4B6D-404E-9908-5817569479D1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AC364-33E1-4E5D-B7FA-E4D3849212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648000"/>
            <a:ext cx="4164001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270947-5EF6-40DC-A2E5-BBCD8A56EE7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6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5136001" y="324000"/>
            <a:ext cx="6732001" cy="621000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6408000" cy="2133000"/>
          </a:xfrm>
        </p:spPr>
        <p:txBody>
          <a:bodyPr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0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56F9-3B7F-48FE-AE93-FE5966758DDB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892002" y="324000"/>
            <a:ext cx="8975999" cy="62100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4164000" cy="3105000"/>
          </a:xfrm>
        </p:spPr>
        <p:txBody>
          <a:bodyPr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ABB9-00A1-4AFF-8A1C-CD18220F4C48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40FC7-04A9-4263-9DB4-3DAAFE35D3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999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3F5C81B-CCBB-449E-A906-622504023D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36001" y="648000"/>
            <a:ext cx="6408001" cy="31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BF8239-2E8F-4667-916C-3F586A8921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35999" y="4077001"/>
            <a:ext cx="4164000" cy="2133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901DBFD-EC7A-43B4-895D-0575D5391E8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23999" y="4076999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1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ight blue)">
    <p:bg>
      <p:bgPr>
        <a:solidFill>
          <a:schemeClr val="accent5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99" y="1943999"/>
            <a:ext cx="10896002" cy="4269601"/>
          </a:xfrm>
          <a:solidFill>
            <a:schemeClr val="bg1"/>
          </a:solidFill>
        </p:spPr>
        <p:txBody>
          <a:bodyPr vert="horz" lIns="108000" tIns="108000" rIns="108000" bIns="108000" rtlCol="0">
            <a:noAutofit/>
          </a:bodyPr>
          <a:lstStyle>
            <a:lvl1pPr>
              <a:defRPr lang="en-GB" noProof="0" dirty="0"/>
            </a:lvl1pPr>
            <a:lvl2pPr>
              <a:defRPr lang="en-GB" noProof="0" dirty="0"/>
            </a:lvl2pPr>
            <a:lvl3pPr>
              <a:defRPr lang="en-GB" noProof="0" dirty="0"/>
            </a:lvl3pPr>
            <a:lvl4pPr>
              <a:defRPr lang="en-GB" noProof="0" dirty="0"/>
            </a:lvl4pPr>
            <a:lvl5pPr>
              <a:defRPr lang="en-GB" noProof="0" dirty="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424001" cy="324000"/>
          </a:xfrm>
          <a:noFill/>
        </p:spPr>
        <p:txBody>
          <a:bodyPr lIns="0"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54B28-FEF6-4FE2-9B2A-0D26F8553D5A}"/>
              </a:ext>
            </a:extLst>
          </p:cNvPr>
          <p:cNvSpPr txBox="1"/>
          <p:nvPr userDrawn="1"/>
        </p:nvSpPr>
        <p:spPr>
          <a:xfrm rot="5400000">
            <a:off x="10104846" y="3555910"/>
            <a:ext cx="3848811" cy="2058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200" spc="4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SCIENCEHUB.NOVONORDISK.COM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98BBC39-E611-483A-A091-5C2F6526E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324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7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4" y="656825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5" y="3325227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5"/>
            <a:ext cx="101523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5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AB81F5C9-40B1-46B3-B35D-A3A87F1900D8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5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35338-2C5C-4975-B9A2-AAAF3ACB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732" y="6399020"/>
            <a:ext cx="11347200" cy="1435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lang="en-GB" sz="933"/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98335B9-F1EC-4652-82B8-56291D0C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8700475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489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833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789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01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23826159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01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imag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521839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09.00-09.30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imag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517405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6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2990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ocean green)">
    <p:bg>
      <p:bgPr>
        <a:solidFill>
          <a:schemeClr val="accent3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99" y="1943999"/>
            <a:ext cx="10896002" cy="4269601"/>
          </a:xfrm>
          <a:solidFill>
            <a:schemeClr val="bg1"/>
          </a:solidFill>
        </p:spPr>
        <p:txBody>
          <a:bodyPr vert="horz" lIns="108000" tIns="108000" rIns="108000" bIns="108000" rtlCol="0">
            <a:noAutofit/>
          </a:bodyPr>
          <a:lstStyle>
            <a:lvl1pPr>
              <a:defRPr lang="en-GB" noProof="0" dirty="0"/>
            </a:lvl1pPr>
            <a:lvl2pPr>
              <a:defRPr lang="en-GB" noProof="0" dirty="0"/>
            </a:lvl2pPr>
            <a:lvl3pPr>
              <a:defRPr lang="en-GB" noProof="0" dirty="0"/>
            </a:lvl3pPr>
            <a:lvl4pPr>
              <a:defRPr lang="en-GB" noProof="0" dirty="0"/>
            </a:lvl4pPr>
            <a:lvl5pPr>
              <a:defRPr lang="en-GB" noProof="0" dirty="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424001" cy="324000"/>
          </a:xfrm>
          <a:noFill/>
        </p:spPr>
        <p:txBody>
          <a:bodyPr lIns="0"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ED176-B8AC-4CA2-85CE-2825B03B6D18}"/>
              </a:ext>
            </a:extLst>
          </p:cNvPr>
          <p:cNvSpPr txBox="1"/>
          <p:nvPr userDrawn="1"/>
        </p:nvSpPr>
        <p:spPr>
          <a:xfrm rot="5400000">
            <a:off x="10104846" y="3555910"/>
            <a:ext cx="3848811" cy="2058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200" spc="400" baseline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SCIENCEHUB.NOVONORDISK.COM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9D3711F0-8EB1-477C-A051-2879C9598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324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98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6" name="imag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4965958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045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577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3468812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708934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735292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D24B339-4BEF-40F4-99BA-001E3E26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8009651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0C9B3A-1DC8-4D31-931B-2B9DFA8D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278862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picture text</a:t>
            </a:r>
          </a:p>
        </p:txBody>
      </p:sp>
      <p:sp>
        <p:nvSpPr>
          <p:cNvPr id="4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4E040E5F-17E7-4BD9-A89F-45152FDBA83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2441318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picture text</a:t>
            </a:r>
          </a:p>
        </p:txBody>
      </p:sp>
      <p:sp>
        <p:nvSpPr>
          <p:cNvPr id="4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AD76CD6D-257F-451B-A84B-5F86799B060C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13999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366326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4CBD4A-182F-487E-B21D-5F418CE42D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80000" y="647700"/>
            <a:ext cx="1920000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2D14D3-8709-434C-A54B-15ADD1D87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38426820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1513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505755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276046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36D757B-F40B-4569-BAF1-AA3404B9E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7778707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9309342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35999" y="3429000"/>
            <a:ext cx="4164001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35999" y="648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3999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5229E68-3EC6-4831-B439-8804F87FE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165106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B.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380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A2ECB2A-19E9-48E5-91DB-E34F20D2AB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586247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1618E7-6259-402C-A006-7EB43B92C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9358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tags" Target="../tags/tag16.xml"/><Relationship Id="rId21" Type="http://schemas.openxmlformats.org/officeDocument/2006/relationships/tags" Target="../tags/tag11.xml"/><Relationship Id="rId42" Type="http://schemas.openxmlformats.org/officeDocument/2006/relationships/tags" Target="../tags/tag32.xml"/><Relationship Id="rId47" Type="http://schemas.openxmlformats.org/officeDocument/2006/relationships/tags" Target="../tags/tag37.xml"/><Relationship Id="rId63" Type="http://schemas.openxmlformats.org/officeDocument/2006/relationships/tags" Target="../tags/tag53.xml"/><Relationship Id="rId68" Type="http://schemas.openxmlformats.org/officeDocument/2006/relationships/tags" Target="../tags/tag58.xml"/><Relationship Id="rId84" Type="http://schemas.openxmlformats.org/officeDocument/2006/relationships/tags" Target="../tags/tag74.xml"/><Relationship Id="rId89" Type="http://schemas.openxmlformats.org/officeDocument/2006/relationships/tags" Target="../tags/tag79.xml"/><Relationship Id="rId16" Type="http://schemas.openxmlformats.org/officeDocument/2006/relationships/tags" Target="../tags/tag6.xml"/><Relationship Id="rId11" Type="http://schemas.openxmlformats.org/officeDocument/2006/relationships/tags" Target="../tags/tag1.xml"/><Relationship Id="rId32" Type="http://schemas.openxmlformats.org/officeDocument/2006/relationships/tags" Target="../tags/tag22.xml"/><Relationship Id="rId37" Type="http://schemas.openxmlformats.org/officeDocument/2006/relationships/tags" Target="../tags/tag27.xml"/><Relationship Id="rId53" Type="http://schemas.openxmlformats.org/officeDocument/2006/relationships/tags" Target="../tags/tag43.xml"/><Relationship Id="rId58" Type="http://schemas.openxmlformats.org/officeDocument/2006/relationships/tags" Target="../tags/tag48.xml"/><Relationship Id="rId74" Type="http://schemas.openxmlformats.org/officeDocument/2006/relationships/tags" Target="../tags/tag64.xml"/><Relationship Id="rId79" Type="http://schemas.openxmlformats.org/officeDocument/2006/relationships/tags" Target="../tags/tag69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80.xml"/><Relationship Id="rId95" Type="http://schemas.openxmlformats.org/officeDocument/2006/relationships/tags" Target="../tags/tag85.xml"/><Relationship Id="rId22" Type="http://schemas.openxmlformats.org/officeDocument/2006/relationships/tags" Target="../tags/tag12.xml"/><Relationship Id="rId27" Type="http://schemas.openxmlformats.org/officeDocument/2006/relationships/tags" Target="../tags/tag17.xml"/><Relationship Id="rId43" Type="http://schemas.openxmlformats.org/officeDocument/2006/relationships/tags" Target="../tags/tag33.xml"/><Relationship Id="rId48" Type="http://schemas.openxmlformats.org/officeDocument/2006/relationships/tags" Target="../tags/tag38.xml"/><Relationship Id="rId64" Type="http://schemas.openxmlformats.org/officeDocument/2006/relationships/tags" Target="../tags/tag54.xml"/><Relationship Id="rId69" Type="http://schemas.openxmlformats.org/officeDocument/2006/relationships/tags" Target="../tags/tag59.xml"/><Relationship Id="rId80" Type="http://schemas.openxmlformats.org/officeDocument/2006/relationships/tags" Target="../tags/tag70.xml"/><Relationship Id="rId85" Type="http://schemas.openxmlformats.org/officeDocument/2006/relationships/tags" Target="../tags/tag75.xml"/><Relationship Id="rId3" Type="http://schemas.openxmlformats.org/officeDocument/2006/relationships/slideLayout" Target="../slideLayouts/slideLayout3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5" Type="http://schemas.openxmlformats.org/officeDocument/2006/relationships/tags" Target="../tags/tag15.xml"/><Relationship Id="rId33" Type="http://schemas.openxmlformats.org/officeDocument/2006/relationships/tags" Target="../tags/tag23.xml"/><Relationship Id="rId38" Type="http://schemas.openxmlformats.org/officeDocument/2006/relationships/tags" Target="../tags/tag28.xml"/><Relationship Id="rId46" Type="http://schemas.openxmlformats.org/officeDocument/2006/relationships/tags" Target="../tags/tag36.xml"/><Relationship Id="rId59" Type="http://schemas.openxmlformats.org/officeDocument/2006/relationships/tags" Target="../tags/tag49.xml"/><Relationship Id="rId67" Type="http://schemas.openxmlformats.org/officeDocument/2006/relationships/tags" Target="../tags/tag57.xml"/><Relationship Id="rId20" Type="http://schemas.openxmlformats.org/officeDocument/2006/relationships/tags" Target="../tags/tag10.xml"/><Relationship Id="rId41" Type="http://schemas.openxmlformats.org/officeDocument/2006/relationships/tags" Target="../tags/tag31.xml"/><Relationship Id="rId54" Type="http://schemas.openxmlformats.org/officeDocument/2006/relationships/tags" Target="../tags/tag44.xml"/><Relationship Id="rId62" Type="http://schemas.openxmlformats.org/officeDocument/2006/relationships/tags" Target="../tags/tag52.xml"/><Relationship Id="rId70" Type="http://schemas.openxmlformats.org/officeDocument/2006/relationships/tags" Target="../tags/tag60.xml"/><Relationship Id="rId75" Type="http://schemas.openxmlformats.org/officeDocument/2006/relationships/tags" Target="../tags/tag65.xml"/><Relationship Id="rId83" Type="http://schemas.openxmlformats.org/officeDocument/2006/relationships/tags" Target="../tags/tag73.xml"/><Relationship Id="rId88" Type="http://schemas.openxmlformats.org/officeDocument/2006/relationships/tags" Target="../tags/tag78.xml"/><Relationship Id="rId91" Type="http://schemas.openxmlformats.org/officeDocument/2006/relationships/tags" Target="../tags/tag81.xml"/><Relationship Id="rId96" Type="http://schemas.openxmlformats.org/officeDocument/2006/relationships/tags" Target="../tags/tag8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tags" Target="../tags/tag5.xml"/><Relationship Id="rId23" Type="http://schemas.openxmlformats.org/officeDocument/2006/relationships/tags" Target="../tags/tag13.xml"/><Relationship Id="rId28" Type="http://schemas.openxmlformats.org/officeDocument/2006/relationships/tags" Target="../tags/tag18.xml"/><Relationship Id="rId36" Type="http://schemas.openxmlformats.org/officeDocument/2006/relationships/tags" Target="../tags/tag26.xml"/><Relationship Id="rId49" Type="http://schemas.openxmlformats.org/officeDocument/2006/relationships/tags" Target="../tags/tag39.xml"/><Relationship Id="rId57" Type="http://schemas.openxmlformats.org/officeDocument/2006/relationships/tags" Target="../tags/tag47.xml"/><Relationship Id="rId10" Type="http://schemas.openxmlformats.org/officeDocument/2006/relationships/theme" Target="../theme/theme1.xml"/><Relationship Id="rId31" Type="http://schemas.openxmlformats.org/officeDocument/2006/relationships/tags" Target="../tags/tag21.xml"/><Relationship Id="rId44" Type="http://schemas.openxmlformats.org/officeDocument/2006/relationships/tags" Target="../tags/tag34.xml"/><Relationship Id="rId52" Type="http://schemas.openxmlformats.org/officeDocument/2006/relationships/tags" Target="../tags/tag42.xml"/><Relationship Id="rId60" Type="http://schemas.openxmlformats.org/officeDocument/2006/relationships/tags" Target="../tags/tag50.xml"/><Relationship Id="rId65" Type="http://schemas.openxmlformats.org/officeDocument/2006/relationships/tags" Target="../tags/tag55.xml"/><Relationship Id="rId73" Type="http://schemas.openxmlformats.org/officeDocument/2006/relationships/tags" Target="../tags/tag63.xml"/><Relationship Id="rId78" Type="http://schemas.openxmlformats.org/officeDocument/2006/relationships/tags" Target="../tags/tag68.xml"/><Relationship Id="rId81" Type="http://schemas.openxmlformats.org/officeDocument/2006/relationships/tags" Target="../tags/tag71.xml"/><Relationship Id="rId86" Type="http://schemas.openxmlformats.org/officeDocument/2006/relationships/tags" Target="../tags/tag76.xml"/><Relationship Id="rId94" Type="http://schemas.openxmlformats.org/officeDocument/2006/relationships/tags" Target="../tags/tag8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9" Type="http://schemas.openxmlformats.org/officeDocument/2006/relationships/tags" Target="../tags/tag29.xml"/><Relationship Id="rId34" Type="http://schemas.openxmlformats.org/officeDocument/2006/relationships/tags" Target="../tags/tag24.xml"/><Relationship Id="rId50" Type="http://schemas.openxmlformats.org/officeDocument/2006/relationships/tags" Target="../tags/tag40.xml"/><Relationship Id="rId55" Type="http://schemas.openxmlformats.org/officeDocument/2006/relationships/tags" Target="../tags/tag45.xml"/><Relationship Id="rId76" Type="http://schemas.openxmlformats.org/officeDocument/2006/relationships/tags" Target="../tags/tag66.xml"/><Relationship Id="rId97" Type="http://schemas.openxmlformats.org/officeDocument/2006/relationships/tags" Target="../tags/tag87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61.xml"/><Relationship Id="rId92" Type="http://schemas.openxmlformats.org/officeDocument/2006/relationships/tags" Target="../tags/tag82.xml"/><Relationship Id="rId2" Type="http://schemas.openxmlformats.org/officeDocument/2006/relationships/slideLayout" Target="../slideLayouts/slideLayout2.xml"/><Relationship Id="rId29" Type="http://schemas.openxmlformats.org/officeDocument/2006/relationships/tags" Target="../tags/tag19.xml"/><Relationship Id="rId24" Type="http://schemas.openxmlformats.org/officeDocument/2006/relationships/tags" Target="../tags/tag14.xml"/><Relationship Id="rId40" Type="http://schemas.openxmlformats.org/officeDocument/2006/relationships/tags" Target="../tags/tag30.xml"/><Relationship Id="rId45" Type="http://schemas.openxmlformats.org/officeDocument/2006/relationships/tags" Target="../tags/tag35.xml"/><Relationship Id="rId66" Type="http://schemas.openxmlformats.org/officeDocument/2006/relationships/tags" Target="../tags/tag56.xml"/><Relationship Id="rId87" Type="http://schemas.openxmlformats.org/officeDocument/2006/relationships/tags" Target="../tags/tag77.xml"/><Relationship Id="rId61" Type="http://schemas.openxmlformats.org/officeDocument/2006/relationships/tags" Target="../tags/tag51.xml"/><Relationship Id="rId82" Type="http://schemas.openxmlformats.org/officeDocument/2006/relationships/tags" Target="../tags/tag72.xml"/><Relationship Id="rId19" Type="http://schemas.openxmlformats.org/officeDocument/2006/relationships/tags" Target="../tags/tag9.xml"/><Relationship Id="rId14" Type="http://schemas.openxmlformats.org/officeDocument/2006/relationships/tags" Target="../tags/tag4.xml"/><Relationship Id="rId30" Type="http://schemas.openxmlformats.org/officeDocument/2006/relationships/tags" Target="../tags/tag20.xml"/><Relationship Id="rId35" Type="http://schemas.openxmlformats.org/officeDocument/2006/relationships/tags" Target="../tags/tag25.xml"/><Relationship Id="rId56" Type="http://schemas.openxmlformats.org/officeDocument/2006/relationships/tags" Target="../tags/tag46.xml"/><Relationship Id="rId77" Type="http://schemas.openxmlformats.org/officeDocument/2006/relationships/tags" Target="../tags/tag6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41.xml"/><Relationship Id="rId72" Type="http://schemas.openxmlformats.org/officeDocument/2006/relationships/tags" Target="../tags/tag62.xml"/><Relationship Id="rId93" Type="http://schemas.openxmlformats.org/officeDocument/2006/relationships/tags" Target="../tags/tag83.xml"/><Relationship Id="rId98" Type="http://schemas.openxmlformats.org/officeDocument/2006/relationships/tags" Target="../tags/tag8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5.xml"/><Relationship Id="rId117" Type="http://schemas.openxmlformats.org/officeDocument/2006/relationships/tags" Target="../tags/tag172.xml"/><Relationship Id="rId21" Type="http://schemas.openxmlformats.org/officeDocument/2006/relationships/slideLayout" Target="../slideLayouts/slideLayout30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63" Type="http://schemas.openxmlformats.org/officeDocument/2006/relationships/tags" Target="../tags/tag118.xml"/><Relationship Id="rId68" Type="http://schemas.openxmlformats.org/officeDocument/2006/relationships/tags" Target="../tags/tag123.xml"/><Relationship Id="rId84" Type="http://schemas.openxmlformats.org/officeDocument/2006/relationships/tags" Target="../tags/tag139.xml"/><Relationship Id="rId89" Type="http://schemas.openxmlformats.org/officeDocument/2006/relationships/tags" Target="../tags/tag144.xml"/><Relationship Id="rId112" Type="http://schemas.openxmlformats.org/officeDocument/2006/relationships/tags" Target="../tags/tag167.xml"/><Relationship Id="rId16" Type="http://schemas.openxmlformats.org/officeDocument/2006/relationships/slideLayout" Target="../slideLayouts/slideLayout25.xml"/><Relationship Id="rId107" Type="http://schemas.openxmlformats.org/officeDocument/2006/relationships/tags" Target="../tags/tag162.xml"/><Relationship Id="rId11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1.xml"/><Relationship Id="rId37" Type="http://schemas.openxmlformats.org/officeDocument/2006/relationships/tags" Target="../tags/tag92.xml"/><Relationship Id="rId53" Type="http://schemas.openxmlformats.org/officeDocument/2006/relationships/tags" Target="../tags/tag108.xml"/><Relationship Id="rId58" Type="http://schemas.openxmlformats.org/officeDocument/2006/relationships/tags" Target="../tags/tag113.xml"/><Relationship Id="rId74" Type="http://schemas.openxmlformats.org/officeDocument/2006/relationships/tags" Target="../tags/tag129.xml"/><Relationship Id="rId79" Type="http://schemas.openxmlformats.org/officeDocument/2006/relationships/tags" Target="../tags/tag134.xml"/><Relationship Id="rId102" Type="http://schemas.openxmlformats.org/officeDocument/2006/relationships/tags" Target="../tags/tag157.xml"/><Relationship Id="rId5" Type="http://schemas.openxmlformats.org/officeDocument/2006/relationships/slideLayout" Target="../slideLayouts/slideLayout14.xml"/><Relationship Id="rId90" Type="http://schemas.openxmlformats.org/officeDocument/2006/relationships/tags" Target="../tags/tag145.xml"/><Relationship Id="rId95" Type="http://schemas.openxmlformats.org/officeDocument/2006/relationships/tags" Target="../tags/tag150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64" Type="http://schemas.openxmlformats.org/officeDocument/2006/relationships/tags" Target="../tags/tag119.xml"/><Relationship Id="rId69" Type="http://schemas.openxmlformats.org/officeDocument/2006/relationships/tags" Target="../tags/tag124.xml"/><Relationship Id="rId113" Type="http://schemas.openxmlformats.org/officeDocument/2006/relationships/tags" Target="../tags/tag168.xml"/><Relationship Id="rId118" Type="http://schemas.openxmlformats.org/officeDocument/2006/relationships/tags" Target="../tags/tag173.xml"/><Relationship Id="rId80" Type="http://schemas.openxmlformats.org/officeDocument/2006/relationships/tags" Target="../tags/tag135.xml"/><Relationship Id="rId85" Type="http://schemas.openxmlformats.org/officeDocument/2006/relationships/tags" Target="../tags/tag140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33" Type="http://schemas.openxmlformats.org/officeDocument/2006/relationships/theme" Target="../theme/theme2.xml"/><Relationship Id="rId38" Type="http://schemas.openxmlformats.org/officeDocument/2006/relationships/tags" Target="../tags/tag93.xml"/><Relationship Id="rId59" Type="http://schemas.openxmlformats.org/officeDocument/2006/relationships/tags" Target="../tags/tag114.xml"/><Relationship Id="rId103" Type="http://schemas.openxmlformats.org/officeDocument/2006/relationships/tags" Target="../tags/tag158.xml"/><Relationship Id="rId108" Type="http://schemas.openxmlformats.org/officeDocument/2006/relationships/tags" Target="../tags/tag163.xml"/><Relationship Id="rId54" Type="http://schemas.openxmlformats.org/officeDocument/2006/relationships/tags" Target="../tags/tag109.xml"/><Relationship Id="rId70" Type="http://schemas.openxmlformats.org/officeDocument/2006/relationships/tags" Target="../tags/tag125.xml"/><Relationship Id="rId75" Type="http://schemas.openxmlformats.org/officeDocument/2006/relationships/tags" Target="../tags/tag130.xml"/><Relationship Id="rId91" Type="http://schemas.openxmlformats.org/officeDocument/2006/relationships/tags" Target="../tags/tag146.xml"/><Relationship Id="rId96" Type="http://schemas.openxmlformats.org/officeDocument/2006/relationships/tags" Target="../tags/tag15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49" Type="http://schemas.openxmlformats.org/officeDocument/2006/relationships/tags" Target="../tags/tag104.xml"/><Relationship Id="rId114" Type="http://schemas.openxmlformats.org/officeDocument/2006/relationships/tags" Target="../tags/tag169.xml"/><Relationship Id="rId119" Type="http://schemas.openxmlformats.org/officeDocument/2006/relationships/tags" Target="../tags/tag174.xml"/><Relationship Id="rId44" Type="http://schemas.openxmlformats.org/officeDocument/2006/relationships/tags" Target="../tags/tag99.xml"/><Relationship Id="rId60" Type="http://schemas.openxmlformats.org/officeDocument/2006/relationships/tags" Target="../tags/tag115.xml"/><Relationship Id="rId65" Type="http://schemas.openxmlformats.org/officeDocument/2006/relationships/tags" Target="../tags/tag120.xml"/><Relationship Id="rId81" Type="http://schemas.openxmlformats.org/officeDocument/2006/relationships/tags" Target="../tags/tag136.xml"/><Relationship Id="rId86" Type="http://schemas.openxmlformats.org/officeDocument/2006/relationships/tags" Target="../tags/tag141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9" Type="http://schemas.openxmlformats.org/officeDocument/2006/relationships/tags" Target="../tags/tag94.xml"/><Relationship Id="rId109" Type="http://schemas.openxmlformats.org/officeDocument/2006/relationships/tags" Target="../tags/tag164.xml"/><Relationship Id="rId34" Type="http://schemas.openxmlformats.org/officeDocument/2006/relationships/tags" Target="../tags/tag89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76" Type="http://schemas.openxmlformats.org/officeDocument/2006/relationships/tags" Target="../tags/tag131.xml"/><Relationship Id="rId97" Type="http://schemas.openxmlformats.org/officeDocument/2006/relationships/tags" Target="../tags/tag152.xml"/><Relationship Id="rId104" Type="http://schemas.openxmlformats.org/officeDocument/2006/relationships/tags" Target="../tags/tag159.xml"/><Relationship Id="rId120" Type="http://schemas.openxmlformats.org/officeDocument/2006/relationships/tags" Target="../tags/tag175.xml"/><Relationship Id="rId7" Type="http://schemas.openxmlformats.org/officeDocument/2006/relationships/slideLayout" Target="../slideLayouts/slideLayout16.xml"/><Relationship Id="rId71" Type="http://schemas.openxmlformats.org/officeDocument/2006/relationships/tags" Target="../tags/tag126.xml"/><Relationship Id="rId92" Type="http://schemas.openxmlformats.org/officeDocument/2006/relationships/tags" Target="../tags/tag147.xml"/><Relationship Id="rId2" Type="http://schemas.openxmlformats.org/officeDocument/2006/relationships/slideLayout" Target="../slideLayouts/slideLayout11.xml"/><Relationship Id="rId29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33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66" Type="http://schemas.openxmlformats.org/officeDocument/2006/relationships/tags" Target="../tags/tag121.xml"/><Relationship Id="rId87" Type="http://schemas.openxmlformats.org/officeDocument/2006/relationships/tags" Target="../tags/tag142.xml"/><Relationship Id="rId110" Type="http://schemas.openxmlformats.org/officeDocument/2006/relationships/tags" Target="../tags/tag165.xml"/><Relationship Id="rId115" Type="http://schemas.openxmlformats.org/officeDocument/2006/relationships/tags" Target="../tags/tag170.xml"/><Relationship Id="rId61" Type="http://schemas.openxmlformats.org/officeDocument/2006/relationships/tags" Target="../tags/tag116.xml"/><Relationship Id="rId82" Type="http://schemas.openxmlformats.org/officeDocument/2006/relationships/tags" Target="../tags/tag137.xml"/><Relationship Id="rId1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3.xml"/><Relationship Id="rId30" Type="http://schemas.openxmlformats.org/officeDocument/2006/relationships/slideLayout" Target="../slideLayouts/slideLayout39.xml"/><Relationship Id="rId35" Type="http://schemas.openxmlformats.org/officeDocument/2006/relationships/tags" Target="../tags/tag90.xml"/><Relationship Id="rId56" Type="http://schemas.openxmlformats.org/officeDocument/2006/relationships/tags" Target="../tags/tag111.xml"/><Relationship Id="rId77" Type="http://schemas.openxmlformats.org/officeDocument/2006/relationships/tags" Target="../tags/tag132.xml"/><Relationship Id="rId100" Type="http://schemas.openxmlformats.org/officeDocument/2006/relationships/tags" Target="../tags/tag155.xml"/><Relationship Id="rId105" Type="http://schemas.openxmlformats.org/officeDocument/2006/relationships/tags" Target="../tags/tag160.xml"/><Relationship Id="rId8" Type="http://schemas.openxmlformats.org/officeDocument/2006/relationships/slideLayout" Target="../slideLayouts/slideLayout17.xml"/><Relationship Id="rId51" Type="http://schemas.openxmlformats.org/officeDocument/2006/relationships/tags" Target="../tags/tag106.xml"/><Relationship Id="rId72" Type="http://schemas.openxmlformats.org/officeDocument/2006/relationships/tags" Target="../tags/tag127.xml"/><Relationship Id="rId93" Type="http://schemas.openxmlformats.org/officeDocument/2006/relationships/tags" Target="../tags/tag148.xml"/><Relationship Id="rId98" Type="http://schemas.openxmlformats.org/officeDocument/2006/relationships/tags" Target="../tags/tag153.xml"/><Relationship Id="rId121" Type="http://schemas.openxmlformats.org/officeDocument/2006/relationships/tags" Target="../tags/tag176.xml"/><Relationship Id="rId3" Type="http://schemas.openxmlformats.org/officeDocument/2006/relationships/slideLayout" Target="../slideLayouts/slideLayout12.xml"/><Relationship Id="rId25" Type="http://schemas.openxmlformats.org/officeDocument/2006/relationships/slideLayout" Target="../slideLayouts/slideLayout34.xml"/><Relationship Id="rId46" Type="http://schemas.openxmlformats.org/officeDocument/2006/relationships/tags" Target="../tags/tag101.xml"/><Relationship Id="rId67" Type="http://schemas.openxmlformats.org/officeDocument/2006/relationships/tags" Target="../tags/tag122.xml"/><Relationship Id="rId116" Type="http://schemas.openxmlformats.org/officeDocument/2006/relationships/tags" Target="../tags/tag171.xml"/><Relationship Id="rId20" Type="http://schemas.openxmlformats.org/officeDocument/2006/relationships/slideLayout" Target="../slideLayouts/slideLayout29.xml"/><Relationship Id="rId41" Type="http://schemas.openxmlformats.org/officeDocument/2006/relationships/tags" Target="../tags/tag96.xml"/><Relationship Id="rId62" Type="http://schemas.openxmlformats.org/officeDocument/2006/relationships/tags" Target="../tags/tag117.xml"/><Relationship Id="rId83" Type="http://schemas.openxmlformats.org/officeDocument/2006/relationships/tags" Target="../tags/tag138.xml"/><Relationship Id="rId88" Type="http://schemas.openxmlformats.org/officeDocument/2006/relationships/tags" Target="../tags/tag143.xml"/><Relationship Id="rId111" Type="http://schemas.openxmlformats.org/officeDocument/2006/relationships/tags" Target="../tags/tag166.xml"/><Relationship Id="rId15" Type="http://schemas.openxmlformats.org/officeDocument/2006/relationships/slideLayout" Target="../slideLayouts/slideLayout24.xml"/><Relationship Id="rId36" Type="http://schemas.openxmlformats.org/officeDocument/2006/relationships/tags" Target="../tags/tag91.xml"/><Relationship Id="rId57" Type="http://schemas.openxmlformats.org/officeDocument/2006/relationships/tags" Target="../tags/tag112.xml"/><Relationship Id="rId106" Type="http://schemas.openxmlformats.org/officeDocument/2006/relationships/tags" Target="../tags/tag161.xml"/><Relationship Id="rId10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0.xml"/><Relationship Id="rId52" Type="http://schemas.openxmlformats.org/officeDocument/2006/relationships/tags" Target="../tags/tag107.xml"/><Relationship Id="rId73" Type="http://schemas.openxmlformats.org/officeDocument/2006/relationships/tags" Target="../tags/tag128.xml"/><Relationship Id="rId78" Type="http://schemas.openxmlformats.org/officeDocument/2006/relationships/tags" Target="../tags/tag133.xml"/><Relationship Id="rId94" Type="http://schemas.openxmlformats.org/officeDocument/2006/relationships/tags" Target="../tags/tag149.xml"/><Relationship Id="rId99" Type="http://schemas.openxmlformats.org/officeDocument/2006/relationships/tags" Target="../tags/tag154.xml"/><Relationship Id="rId101" Type="http://schemas.openxmlformats.org/officeDocument/2006/relationships/tags" Target="../tags/tag15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7.xml"/><Relationship Id="rId117" Type="http://schemas.openxmlformats.org/officeDocument/2006/relationships/tags" Target="../tags/tag262.xml"/><Relationship Id="rId21" Type="http://schemas.openxmlformats.org/officeDocument/2006/relationships/slideLayout" Target="../slideLayouts/slideLayout62.xml"/><Relationship Id="rId42" Type="http://schemas.openxmlformats.org/officeDocument/2006/relationships/tags" Target="../tags/tag187.xml"/><Relationship Id="rId47" Type="http://schemas.openxmlformats.org/officeDocument/2006/relationships/tags" Target="../tags/tag192.xml"/><Relationship Id="rId63" Type="http://schemas.openxmlformats.org/officeDocument/2006/relationships/tags" Target="../tags/tag208.xml"/><Relationship Id="rId68" Type="http://schemas.openxmlformats.org/officeDocument/2006/relationships/tags" Target="../tags/tag213.xml"/><Relationship Id="rId84" Type="http://schemas.openxmlformats.org/officeDocument/2006/relationships/tags" Target="../tags/tag229.xml"/><Relationship Id="rId89" Type="http://schemas.openxmlformats.org/officeDocument/2006/relationships/tags" Target="../tags/tag234.xml"/><Relationship Id="rId112" Type="http://schemas.openxmlformats.org/officeDocument/2006/relationships/tags" Target="../tags/tag257.xml"/><Relationship Id="rId16" Type="http://schemas.openxmlformats.org/officeDocument/2006/relationships/slideLayout" Target="../slideLayouts/slideLayout57.xml"/><Relationship Id="rId107" Type="http://schemas.openxmlformats.org/officeDocument/2006/relationships/tags" Target="../tags/tag252.xml"/><Relationship Id="rId11" Type="http://schemas.openxmlformats.org/officeDocument/2006/relationships/slideLayout" Target="../slideLayouts/slideLayout52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53" Type="http://schemas.openxmlformats.org/officeDocument/2006/relationships/tags" Target="../tags/tag198.xml"/><Relationship Id="rId58" Type="http://schemas.openxmlformats.org/officeDocument/2006/relationships/tags" Target="../tags/tag203.xml"/><Relationship Id="rId74" Type="http://schemas.openxmlformats.org/officeDocument/2006/relationships/tags" Target="../tags/tag219.xml"/><Relationship Id="rId79" Type="http://schemas.openxmlformats.org/officeDocument/2006/relationships/tags" Target="../tags/tag224.xml"/><Relationship Id="rId102" Type="http://schemas.openxmlformats.org/officeDocument/2006/relationships/tags" Target="../tags/tag247.xml"/><Relationship Id="rId5" Type="http://schemas.openxmlformats.org/officeDocument/2006/relationships/slideLayout" Target="../slideLayouts/slideLayout46.xml"/><Relationship Id="rId90" Type="http://schemas.openxmlformats.org/officeDocument/2006/relationships/tags" Target="../tags/tag235.xml"/><Relationship Id="rId95" Type="http://schemas.openxmlformats.org/officeDocument/2006/relationships/tags" Target="../tags/tag240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43" Type="http://schemas.openxmlformats.org/officeDocument/2006/relationships/tags" Target="../tags/tag188.xml"/><Relationship Id="rId48" Type="http://schemas.openxmlformats.org/officeDocument/2006/relationships/tags" Target="../tags/tag193.xml"/><Relationship Id="rId64" Type="http://schemas.openxmlformats.org/officeDocument/2006/relationships/tags" Target="../tags/tag209.xml"/><Relationship Id="rId69" Type="http://schemas.openxmlformats.org/officeDocument/2006/relationships/tags" Target="../tags/tag214.xml"/><Relationship Id="rId113" Type="http://schemas.openxmlformats.org/officeDocument/2006/relationships/tags" Target="../tags/tag258.xml"/><Relationship Id="rId118" Type="http://schemas.openxmlformats.org/officeDocument/2006/relationships/tags" Target="../tags/tag263.xml"/><Relationship Id="rId80" Type="http://schemas.openxmlformats.org/officeDocument/2006/relationships/tags" Target="../tags/tag225.xml"/><Relationship Id="rId85" Type="http://schemas.openxmlformats.org/officeDocument/2006/relationships/tags" Target="../tags/tag230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33" Type="http://schemas.openxmlformats.org/officeDocument/2006/relationships/tags" Target="../tags/tag178.xml"/><Relationship Id="rId38" Type="http://schemas.openxmlformats.org/officeDocument/2006/relationships/tags" Target="../tags/tag183.xml"/><Relationship Id="rId59" Type="http://schemas.openxmlformats.org/officeDocument/2006/relationships/tags" Target="../tags/tag204.xml"/><Relationship Id="rId103" Type="http://schemas.openxmlformats.org/officeDocument/2006/relationships/tags" Target="../tags/tag248.xml"/><Relationship Id="rId108" Type="http://schemas.openxmlformats.org/officeDocument/2006/relationships/tags" Target="../tags/tag253.xml"/><Relationship Id="rId54" Type="http://schemas.openxmlformats.org/officeDocument/2006/relationships/tags" Target="../tags/tag199.xml"/><Relationship Id="rId70" Type="http://schemas.openxmlformats.org/officeDocument/2006/relationships/tags" Target="../tags/tag215.xml"/><Relationship Id="rId75" Type="http://schemas.openxmlformats.org/officeDocument/2006/relationships/tags" Target="../tags/tag220.xml"/><Relationship Id="rId91" Type="http://schemas.openxmlformats.org/officeDocument/2006/relationships/tags" Target="../tags/tag236.xml"/><Relationship Id="rId96" Type="http://schemas.openxmlformats.org/officeDocument/2006/relationships/tags" Target="../tags/tag24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49" Type="http://schemas.openxmlformats.org/officeDocument/2006/relationships/tags" Target="../tags/tag194.xml"/><Relationship Id="rId114" Type="http://schemas.openxmlformats.org/officeDocument/2006/relationships/tags" Target="../tags/tag259.xml"/><Relationship Id="rId119" Type="http://schemas.openxmlformats.org/officeDocument/2006/relationships/tags" Target="../tags/tag264.xml"/><Relationship Id="rId10" Type="http://schemas.openxmlformats.org/officeDocument/2006/relationships/slideLayout" Target="../slideLayouts/slideLayout51.xml"/><Relationship Id="rId31" Type="http://schemas.openxmlformats.org/officeDocument/2006/relationships/theme" Target="../theme/theme3.xml"/><Relationship Id="rId44" Type="http://schemas.openxmlformats.org/officeDocument/2006/relationships/tags" Target="../tags/tag189.xml"/><Relationship Id="rId52" Type="http://schemas.openxmlformats.org/officeDocument/2006/relationships/tags" Target="../tags/tag197.xml"/><Relationship Id="rId60" Type="http://schemas.openxmlformats.org/officeDocument/2006/relationships/tags" Target="../tags/tag205.xml"/><Relationship Id="rId65" Type="http://schemas.openxmlformats.org/officeDocument/2006/relationships/tags" Target="../tags/tag210.xml"/><Relationship Id="rId73" Type="http://schemas.openxmlformats.org/officeDocument/2006/relationships/tags" Target="../tags/tag218.xml"/><Relationship Id="rId78" Type="http://schemas.openxmlformats.org/officeDocument/2006/relationships/tags" Target="../tags/tag223.xml"/><Relationship Id="rId81" Type="http://schemas.openxmlformats.org/officeDocument/2006/relationships/tags" Target="../tags/tag226.xml"/><Relationship Id="rId86" Type="http://schemas.openxmlformats.org/officeDocument/2006/relationships/tags" Target="../tags/tag231.xml"/><Relationship Id="rId94" Type="http://schemas.openxmlformats.org/officeDocument/2006/relationships/tags" Target="../tags/tag239.xml"/><Relationship Id="rId99" Type="http://schemas.openxmlformats.org/officeDocument/2006/relationships/tags" Target="../tags/tag244.xml"/><Relationship Id="rId101" Type="http://schemas.openxmlformats.org/officeDocument/2006/relationships/tags" Target="../tags/tag24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9" Type="http://schemas.openxmlformats.org/officeDocument/2006/relationships/tags" Target="../tags/tag184.xml"/><Relationship Id="rId109" Type="http://schemas.openxmlformats.org/officeDocument/2006/relationships/tags" Target="../tags/tag254.xml"/><Relationship Id="rId34" Type="http://schemas.openxmlformats.org/officeDocument/2006/relationships/tags" Target="../tags/tag179.xml"/><Relationship Id="rId50" Type="http://schemas.openxmlformats.org/officeDocument/2006/relationships/tags" Target="../tags/tag195.xml"/><Relationship Id="rId55" Type="http://schemas.openxmlformats.org/officeDocument/2006/relationships/tags" Target="../tags/tag200.xml"/><Relationship Id="rId76" Type="http://schemas.openxmlformats.org/officeDocument/2006/relationships/tags" Target="../tags/tag221.xml"/><Relationship Id="rId97" Type="http://schemas.openxmlformats.org/officeDocument/2006/relationships/tags" Target="../tags/tag242.xml"/><Relationship Id="rId104" Type="http://schemas.openxmlformats.org/officeDocument/2006/relationships/tags" Target="../tags/tag249.xml"/><Relationship Id="rId7" Type="http://schemas.openxmlformats.org/officeDocument/2006/relationships/slideLayout" Target="../slideLayouts/slideLayout48.xml"/><Relationship Id="rId71" Type="http://schemas.openxmlformats.org/officeDocument/2006/relationships/tags" Target="../tags/tag216.xml"/><Relationship Id="rId92" Type="http://schemas.openxmlformats.org/officeDocument/2006/relationships/tags" Target="../tags/tag237.xml"/><Relationship Id="rId2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65.xml"/><Relationship Id="rId40" Type="http://schemas.openxmlformats.org/officeDocument/2006/relationships/tags" Target="../tags/tag185.xml"/><Relationship Id="rId45" Type="http://schemas.openxmlformats.org/officeDocument/2006/relationships/tags" Target="../tags/tag190.xml"/><Relationship Id="rId66" Type="http://schemas.openxmlformats.org/officeDocument/2006/relationships/tags" Target="../tags/tag211.xml"/><Relationship Id="rId87" Type="http://schemas.openxmlformats.org/officeDocument/2006/relationships/tags" Target="../tags/tag232.xml"/><Relationship Id="rId110" Type="http://schemas.openxmlformats.org/officeDocument/2006/relationships/tags" Target="../tags/tag255.xml"/><Relationship Id="rId115" Type="http://schemas.openxmlformats.org/officeDocument/2006/relationships/tags" Target="../tags/tag260.xml"/><Relationship Id="rId61" Type="http://schemas.openxmlformats.org/officeDocument/2006/relationships/tags" Target="../tags/tag206.xml"/><Relationship Id="rId82" Type="http://schemas.openxmlformats.org/officeDocument/2006/relationships/tags" Target="../tags/tag227.xml"/><Relationship Id="rId1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71.xml"/><Relationship Id="rId35" Type="http://schemas.openxmlformats.org/officeDocument/2006/relationships/tags" Target="../tags/tag180.xml"/><Relationship Id="rId56" Type="http://schemas.openxmlformats.org/officeDocument/2006/relationships/tags" Target="../tags/tag201.xml"/><Relationship Id="rId77" Type="http://schemas.openxmlformats.org/officeDocument/2006/relationships/tags" Target="../tags/tag222.xml"/><Relationship Id="rId100" Type="http://schemas.openxmlformats.org/officeDocument/2006/relationships/tags" Target="../tags/tag245.xml"/><Relationship Id="rId105" Type="http://schemas.openxmlformats.org/officeDocument/2006/relationships/tags" Target="../tags/tag250.xml"/><Relationship Id="rId8" Type="http://schemas.openxmlformats.org/officeDocument/2006/relationships/slideLayout" Target="../slideLayouts/slideLayout49.xml"/><Relationship Id="rId51" Type="http://schemas.openxmlformats.org/officeDocument/2006/relationships/tags" Target="../tags/tag196.xml"/><Relationship Id="rId72" Type="http://schemas.openxmlformats.org/officeDocument/2006/relationships/tags" Target="../tags/tag217.xml"/><Relationship Id="rId93" Type="http://schemas.openxmlformats.org/officeDocument/2006/relationships/tags" Target="../tags/tag238.xml"/><Relationship Id="rId98" Type="http://schemas.openxmlformats.org/officeDocument/2006/relationships/tags" Target="../tags/tag243.xml"/><Relationship Id="rId3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66.xml"/><Relationship Id="rId46" Type="http://schemas.openxmlformats.org/officeDocument/2006/relationships/tags" Target="../tags/tag191.xml"/><Relationship Id="rId67" Type="http://schemas.openxmlformats.org/officeDocument/2006/relationships/tags" Target="../tags/tag212.xml"/><Relationship Id="rId116" Type="http://schemas.openxmlformats.org/officeDocument/2006/relationships/tags" Target="../tags/tag261.xml"/><Relationship Id="rId20" Type="http://schemas.openxmlformats.org/officeDocument/2006/relationships/slideLayout" Target="../slideLayouts/slideLayout61.xml"/><Relationship Id="rId41" Type="http://schemas.openxmlformats.org/officeDocument/2006/relationships/tags" Target="../tags/tag186.xml"/><Relationship Id="rId62" Type="http://schemas.openxmlformats.org/officeDocument/2006/relationships/tags" Target="../tags/tag207.xml"/><Relationship Id="rId83" Type="http://schemas.openxmlformats.org/officeDocument/2006/relationships/tags" Target="../tags/tag228.xml"/><Relationship Id="rId88" Type="http://schemas.openxmlformats.org/officeDocument/2006/relationships/tags" Target="../tags/tag233.xml"/><Relationship Id="rId111" Type="http://schemas.openxmlformats.org/officeDocument/2006/relationships/tags" Target="../tags/tag256.xml"/><Relationship Id="rId15" Type="http://schemas.openxmlformats.org/officeDocument/2006/relationships/slideLayout" Target="../slideLayouts/slideLayout56.xml"/><Relationship Id="rId36" Type="http://schemas.openxmlformats.org/officeDocument/2006/relationships/tags" Target="../tags/tag181.xml"/><Relationship Id="rId57" Type="http://schemas.openxmlformats.org/officeDocument/2006/relationships/tags" Target="../tags/tag202.xml"/><Relationship Id="rId106" Type="http://schemas.openxmlformats.org/officeDocument/2006/relationships/tags" Target="../tags/tag251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7.xml"/><Relationship Id="rId117" Type="http://schemas.openxmlformats.org/officeDocument/2006/relationships/tags" Target="../tags/tag345.xml"/><Relationship Id="rId21" Type="http://schemas.openxmlformats.org/officeDocument/2006/relationships/slideLayout" Target="../slideLayouts/slideLayout92.xml"/><Relationship Id="rId42" Type="http://schemas.openxmlformats.org/officeDocument/2006/relationships/tags" Target="../tags/tag270.xml"/><Relationship Id="rId47" Type="http://schemas.openxmlformats.org/officeDocument/2006/relationships/tags" Target="../tags/tag275.xml"/><Relationship Id="rId63" Type="http://schemas.openxmlformats.org/officeDocument/2006/relationships/tags" Target="../tags/tag291.xml"/><Relationship Id="rId68" Type="http://schemas.openxmlformats.org/officeDocument/2006/relationships/tags" Target="../tags/tag296.xml"/><Relationship Id="rId84" Type="http://schemas.openxmlformats.org/officeDocument/2006/relationships/tags" Target="../tags/tag312.xml"/><Relationship Id="rId89" Type="http://schemas.openxmlformats.org/officeDocument/2006/relationships/tags" Target="../tags/tag317.xml"/><Relationship Id="rId112" Type="http://schemas.openxmlformats.org/officeDocument/2006/relationships/tags" Target="../tags/tag340.xml"/><Relationship Id="rId16" Type="http://schemas.openxmlformats.org/officeDocument/2006/relationships/slideLayout" Target="../slideLayouts/slideLayout87.xml"/><Relationship Id="rId107" Type="http://schemas.openxmlformats.org/officeDocument/2006/relationships/tags" Target="../tags/tag335.xml"/><Relationship Id="rId11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103.xml"/><Relationship Id="rId37" Type="http://schemas.openxmlformats.org/officeDocument/2006/relationships/theme" Target="../theme/theme4.xml"/><Relationship Id="rId53" Type="http://schemas.openxmlformats.org/officeDocument/2006/relationships/tags" Target="../tags/tag281.xml"/><Relationship Id="rId58" Type="http://schemas.openxmlformats.org/officeDocument/2006/relationships/tags" Target="../tags/tag286.xml"/><Relationship Id="rId74" Type="http://schemas.openxmlformats.org/officeDocument/2006/relationships/tags" Target="../tags/tag302.xml"/><Relationship Id="rId79" Type="http://schemas.openxmlformats.org/officeDocument/2006/relationships/tags" Target="../tags/tag307.xml"/><Relationship Id="rId102" Type="http://schemas.openxmlformats.org/officeDocument/2006/relationships/tags" Target="../tags/tag330.xml"/><Relationship Id="rId123" Type="http://schemas.openxmlformats.org/officeDocument/2006/relationships/tags" Target="../tags/tag351.xml"/><Relationship Id="rId5" Type="http://schemas.openxmlformats.org/officeDocument/2006/relationships/slideLayout" Target="../slideLayouts/slideLayout76.xml"/><Relationship Id="rId90" Type="http://schemas.openxmlformats.org/officeDocument/2006/relationships/tags" Target="../tags/tag318.xml"/><Relationship Id="rId95" Type="http://schemas.openxmlformats.org/officeDocument/2006/relationships/tags" Target="../tags/tag323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43" Type="http://schemas.openxmlformats.org/officeDocument/2006/relationships/tags" Target="../tags/tag271.xml"/><Relationship Id="rId48" Type="http://schemas.openxmlformats.org/officeDocument/2006/relationships/tags" Target="../tags/tag276.xml"/><Relationship Id="rId64" Type="http://schemas.openxmlformats.org/officeDocument/2006/relationships/tags" Target="../tags/tag292.xml"/><Relationship Id="rId69" Type="http://schemas.openxmlformats.org/officeDocument/2006/relationships/tags" Target="../tags/tag297.xml"/><Relationship Id="rId113" Type="http://schemas.openxmlformats.org/officeDocument/2006/relationships/tags" Target="../tags/tag341.xml"/><Relationship Id="rId118" Type="http://schemas.openxmlformats.org/officeDocument/2006/relationships/tags" Target="../tags/tag346.xml"/><Relationship Id="rId80" Type="http://schemas.openxmlformats.org/officeDocument/2006/relationships/tags" Target="../tags/tag308.xml"/><Relationship Id="rId85" Type="http://schemas.openxmlformats.org/officeDocument/2006/relationships/tags" Target="../tags/tag313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104.xml"/><Relationship Id="rId38" Type="http://schemas.openxmlformats.org/officeDocument/2006/relationships/tags" Target="../tags/tag266.xml"/><Relationship Id="rId59" Type="http://schemas.openxmlformats.org/officeDocument/2006/relationships/tags" Target="../tags/tag287.xml"/><Relationship Id="rId103" Type="http://schemas.openxmlformats.org/officeDocument/2006/relationships/tags" Target="../tags/tag331.xml"/><Relationship Id="rId108" Type="http://schemas.openxmlformats.org/officeDocument/2006/relationships/tags" Target="../tags/tag336.xml"/><Relationship Id="rId124" Type="http://schemas.openxmlformats.org/officeDocument/2006/relationships/tags" Target="../tags/tag352.xml"/><Relationship Id="rId54" Type="http://schemas.openxmlformats.org/officeDocument/2006/relationships/tags" Target="../tags/tag282.xml"/><Relationship Id="rId70" Type="http://schemas.openxmlformats.org/officeDocument/2006/relationships/tags" Target="../tags/tag298.xml"/><Relationship Id="rId75" Type="http://schemas.openxmlformats.org/officeDocument/2006/relationships/tags" Target="../tags/tag303.xml"/><Relationship Id="rId91" Type="http://schemas.openxmlformats.org/officeDocument/2006/relationships/tags" Target="../tags/tag319.xml"/><Relationship Id="rId96" Type="http://schemas.openxmlformats.org/officeDocument/2006/relationships/tags" Target="../tags/tag324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49" Type="http://schemas.openxmlformats.org/officeDocument/2006/relationships/tags" Target="../tags/tag277.xml"/><Relationship Id="rId114" Type="http://schemas.openxmlformats.org/officeDocument/2006/relationships/tags" Target="../tags/tag342.xml"/><Relationship Id="rId119" Type="http://schemas.openxmlformats.org/officeDocument/2006/relationships/tags" Target="../tags/tag347.xml"/><Relationship Id="rId44" Type="http://schemas.openxmlformats.org/officeDocument/2006/relationships/tags" Target="../tags/tag272.xml"/><Relationship Id="rId60" Type="http://schemas.openxmlformats.org/officeDocument/2006/relationships/tags" Target="../tags/tag288.xml"/><Relationship Id="rId65" Type="http://schemas.openxmlformats.org/officeDocument/2006/relationships/tags" Target="../tags/tag293.xml"/><Relationship Id="rId81" Type="http://schemas.openxmlformats.org/officeDocument/2006/relationships/tags" Target="../tags/tag309.xml"/><Relationship Id="rId86" Type="http://schemas.openxmlformats.org/officeDocument/2006/relationships/tags" Target="../tags/tag314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9" Type="http://schemas.openxmlformats.org/officeDocument/2006/relationships/tags" Target="../tags/tag267.xml"/><Relationship Id="rId109" Type="http://schemas.openxmlformats.org/officeDocument/2006/relationships/tags" Target="../tags/tag337.xml"/><Relationship Id="rId34" Type="http://schemas.openxmlformats.org/officeDocument/2006/relationships/slideLayout" Target="../slideLayouts/slideLayout105.xml"/><Relationship Id="rId50" Type="http://schemas.openxmlformats.org/officeDocument/2006/relationships/tags" Target="../tags/tag278.xml"/><Relationship Id="rId55" Type="http://schemas.openxmlformats.org/officeDocument/2006/relationships/tags" Target="../tags/tag283.xml"/><Relationship Id="rId76" Type="http://schemas.openxmlformats.org/officeDocument/2006/relationships/tags" Target="../tags/tag304.xml"/><Relationship Id="rId97" Type="http://schemas.openxmlformats.org/officeDocument/2006/relationships/tags" Target="../tags/tag325.xml"/><Relationship Id="rId104" Type="http://schemas.openxmlformats.org/officeDocument/2006/relationships/tags" Target="../tags/tag332.xml"/><Relationship Id="rId120" Type="http://schemas.openxmlformats.org/officeDocument/2006/relationships/tags" Target="../tags/tag348.xml"/><Relationship Id="rId125" Type="http://schemas.openxmlformats.org/officeDocument/2006/relationships/tags" Target="../tags/tag353.xml"/><Relationship Id="rId7" Type="http://schemas.openxmlformats.org/officeDocument/2006/relationships/slideLayout" Target="../slideLayouts/slideLayout78.xml"/><Relationship Id="rId71" Type="http://schemas.openxmlformats.org/officeDocument/2006/relationships/tags" Target="../tags/tag299.xml"/><Relationship Id="rId92" Type="http://schemas.openxmlformats.org/officeDocument/2006/relationships/tags" Target="../tags/tag320.xml"/><Relationship Id="rId2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95.xml"/><Relationship Id="rId40" Type="http://schemas.openxmlformats.org/officeDocument/2006/relationships/tags" Target="../tags/tag268.xml"/><Relationship Id="rId45" Type="http://schemas.openxmlformats.org/officeDocument/2006/relationships/tags" Target="../tags/tag273.xml"/><Relationship Id="rId66" Type="http://schemas.openxmlformats.org/officeDocument/2006/relationships/tags" Target="../tags/tag294.xml"/><Relationship Id="rId87" Type="http://schemas.openxmlformats.org/officeDocument/2006/relationships/tags" Target="../tags/tag315.xml"/><Relationship Id="rId110" Type="http://schemas.openxmlformats.org/officeDocument/2006/relationships/tags" Target="../tags/tag338.xml"/><Relationship Id="rId115" Type="http://schemas.openxmlformats.org/officeDocument/2006/relationships/tags" Target="../tags/tag343.xml"/><Relationship Id="rId61" Type="http://schemas.openxmlformats.org/officeDocument/2006/relationships/tags" Target="../tags/tag289.xml"/><Relationship Id="rId82" Type="http://schemas.openxmlformats.org/officeDocument/2006/relationships/tags" Target="../tags/tag310.xml"/><Relationship Id="rId1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56" Type="http://schemas.openxmlformats.org/officeDocument/2006/relationships/tags" Target="../tags/tag284.xml"/><Relationship Id="rId77" Type="http://schemas.openxmlformats.org/officeDocument/2006/relationships/tags" Target="../tags/tag305.xml"/><Relationship Id="rId100" Type="http://schemas.openxmlformats.org/officeDocument/2006/relationships/tags" Target="../tags/tag328.xml"/><Relationship Id="rId105" Type="http://schemas.openxmlformats.org/officeDocument/2006/relationships/tags" Target="../tags/tag333.xml"/><Relationship Id="rId8" Type="http://schemas.openxmlformats.org/officeDocument/2006/relationships/slideLayout" Target="../slideLayouts/slideLayout79.xml"/><Relationship Id="rId51" Type="http://schemas.openxmlformats.org/officeDocument/2006/relationships/tags" Target="../tags/tag279.xml"/><Relationship Id="rId72" Type="http://schemas.openxmlformats.org/officeDocument/2006/relationships/tags" Target="../tags/tag300.xml"/><Relationship Id="rId93" Type="http://schemas.openxmlformats.org/officeDocument/2006/relationships/tags" Target="../tags/tag321.xml"/><Relationship Id="rId98" Type="http://schemas.openxmlformats.org/officeDocument/2006/relationships/tags" Target="../tags/tag326.xml"/><Relationship Id="rId121" Type="http://schemas.openxmlformats.org/officeDocument/2006/relationships/tags" Target="../tags/tag349.xml"/><Relationship Id="rId3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96.xml"/><Relationship Id="rId46" Type="http://schemas.openxmlformats.org/officeDocument/2006/relationships/tags" Target="../tags/tag274.xml"/><Relationship Id="rId67" Type="http://schemas.openxmlformats.org/officeDocument/2006/relationships/tags" Target="../tags/tag295.xml"/><Relationship Id="rId116" Type="http://schemas.openxmlformats.org/officeDocument/2006/relationships/tags" Target="../tags/tag344.xml"/><Relationship Id="rId20" Type="http://schemas.openxmlformats.org/officeDocument/2006/relationships/slideLayout" Target="../slideLayouts/slideLayout91.xml"/><Relationship Id="rId41" Type="http://schemas.openxmlformats.org/officeDocument/2006/relationships/tags" Target="../tags/tag269.xml"/><Relationship Id="rId62" Type="http://schemas.openxmlformats.org/officeDocument/2006/relationships/tags" Target="../tags/tag290.xml"/><Relationship Id="rId83" Type="http://schemas.openxmlformats.org/officeDocument/2006/relationships/tags" Target="../tags/tag311.xml"/><Relationship Id="rId88" Type="http://schemas.openxmlformats.org/officeDocument/2006/relationships/tags" Target="../tags/tag316.xml"/><Relationship Id="rId111" Type="http://schemas.openxmlformats.org/officeDocument/2006/relationships/tags" Target="../tags/tag339.xml"/><Relationship Id="rId15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107.xml"/><Relationship Id="rId57" Type="http://schemas.openxmlformats.org/officeDocument/2006/relationships/tags" Target="../tags/tag285.xml"/><Relationship Id="rId106" Type="http://schemas.openxmlformats.org/officeDocument/2006/relationships/tags" Target="../tags/tag334.xml"/><Relationship Id="rId10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102.xml"/><Relationship Id="rId52" Type="http://schemas.openxmlformats.org/officeDocument/2006/relationships/tags" Target="../tags/tag280.xml"/><Relationship Id="rId73" Type="http://schemas.openxmlformats.org/officeDocument/2006/relationships/tags" Target="../tags/tag301.xml"/><Relationship Id="rId78" Type="http://schemas.openxmlformats.org/officeDocument/2006/relationships/tags" Target="../tags/tag306.xml"/><Relationship Id="rId94" Type="http://schemas.openxmlformats.org/officeDocument/2006/relationships/tags" Target="../tags/tag322.xml"/><Relationship Id="rId99" Type="http://schemas.openxmlformats.org/officeDocument/2006/relationships/tags" Target="../tags/tag327.xml"/><Relationship Id="rId101" Type="http://schemas.openxmlformats.org/officeDocument/2006/relationships/tags" Target="../tags/tag329.xml"/><Relationship Id="rId122" Type="http://schemas.openxmlformats.org/officeDocument/2006/relationships/tags" Target="../tags/tag35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99" y="1943999"/>
            <a:ext cx="10896002" cy="4269601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647999"/>
            <a:ext cx="10896002" cy="12960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5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4" name="Text Placeholder 4">
            <a:extLst>
              <a:ext uri="{FF2B5EF4-FFF2-40B4-BE49-F238E27FC236}">
                <a16:creationId xmlns:a16="http://schemas.microsoft.com/office/drawing/2014/main" id="{295556D0-EC63-4AC2-83AC-49B3769E3CFE}"/>
              </a:ext>
            </a:extLst>
          </p:cNvPr>
          <p:cNvSpPr txBox="1">
            <a:spLocks/>
          </p:cNvSpPr>
          <p:nvPr userDrawn="1"/>
        </p:nvSpPr>
        <p:spPr>
          <a:xfrm>
            <a:off x="9240002" y="6210000"/>
            <a:ext cx="2304000" cy="32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i="1">
                <a:solidFill>
                  <a:schemeClr val="accent6"/>
                </a:solidFill>
              </a:defRPr>
            </a:lvl1pPr>
            <a:lvl2pPr marL="540000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810000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baseline="0">
                <a:solidFill>
                  <a:schemeClr val="tx2"/>
                </a:solidFill>
              </a:defRPr>
            </a:lvl7pPr>
            <a:lvl8pPr marL="180000" indent="-1800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baseline="0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GB" dirty="0"/>
              <a:t>© 2024 Novo Nordisk A/S</a:t>
            </a:r>
            <a:br>
              <a:rPr lang="en-GB" dirty="0"/>
            </a:br>
            <a:r>
              <a:rPr lang="en-GB" dirty="0"/>
              <a:t>Further reproduction and distribution is permitted 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3" r:id="rId2"/>
    <p:sldLayoutId id="2147483804" r:id="rId3"/>
    <p:sldLayoutId id="2147483806" r:id="rId4"/>
    <p:sldLayoutId id="2147483805" r:id="rId5"/>
    <p:sldLayoutId id="2147483732" r:id="rId6"/>
    <p:sldLayoutId id="2147483797" r:id="rId7"/>
    <p:sldLayoutId id="2147483798" r:id="rId8"/>
    <p:sldLayoutId id="2147483751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A4A3A4"/>
          </p15:clr>
        </p15:guide>
        <p15:guide id="2" pos="1617" userDrawn="1">
          <p15:clr>
            <a:srgbClr val="A4A3A4"/>
          </p15:clr>
        </p15:guide>
        <p15:guide id="5" pos="3031" userDrawn="1">
          <p15:clr>
            <a:srgbClr val="A4A3A4"/>
          </p15:clr>
        </p15:guide>
        <p15:guide id="6" pos="3235" userDrawn="1">
          <p15:clr>
            <a:srgbClr val="A4A3A4"/>
          </p15:clr>
        </p15:guide>
        <p15:guide id="7" orient="horz" pos="3911" userDrawn="1">
          <p15:clr>
            <a:srgbClr val="A4A3A4"/>
          </p15:clr>
        </p15:guide>
        <p15:guide id="8" orient="horz" pos="4115" userDrawn="1">
          <p15:clr>
            <a:srgbClr val="A4A3A4"/>
          </p15:clr>
        </p15:guide>
        <p15:guide id="9" pos="6063" userDrawn="1">
          <p15:clr>
            <a:srgbClr val="A4A3A4"/>
          </p15:clr>
        </p15:guide>
        <p15:guide id="10" pos="7272" userDrawn="1">
          <p15:clr>
            <a:srgbClr val="A4A3A4"/>
          </p15:clr>
        </p15:guide>
        <p15:guide id="12" pos="4444" userDrawn="1">
          <p15:clr>
            <a:srgbClr val="A4A3A4"/>
          </p15:clr>
        </p15:guide>
        <p15:guide id="13" pos="4648" userDrawn="1">
          <p15:clr>
            <a:srgbClr val="A4A3A4"/>
          </p15:clr>
        </p15:guide>
        <p15:guide id="14" orient="horz" pos="204" userDrawn="1">
          <p15:clr>
            <a:srgbClr val="A4A3A4"/>
          </p15:clr>
        </p15:guide>
        <p15:guide id="15" orient="horz" pos="408" userDrawn="1">
          <p15:clr>
            <a:srgbClr val="A4A3A4"/>
          </p15:clr>
        </p15:guide>
        <p15:guide id="16" pos="1821" userDrawn="1">
          <p15:clr>
            <a:srgbClr val="A4A3A4"/>
          </p15:clr>
        </p15:guide>
        <p15:guide id="18" pos="5859" userDrawn="1">
          <p15:clr>
            <a:srgbClr val="A4A3A4"/>
          </p15:clr>
        </p15:guide>
        <p15:guide id="20" pos="7476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2000" y="324000"/>
            <a:ext cx="1920000" cy="1258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60D57630-03C3-4D0E-92A0-87B661B6A415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323851"/>
            <a:ext cx="191928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5" name="Tagline" descr="{&quot;templafy&quot;:{&quot;id&quot;:&quot;1abbc6e5-7f90-4ec7-bd50-37662db4c5b8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218709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7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993" indent="-269993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809980" indent="-269993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9996" indent="-179996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2000" y="324000"/>
            <a:ext cx="1920000" cy="1258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34FE5DD6-9377-4EA8-A90D-EBBB59DD0C5B}" type="datetime3">
              <a:rPr lang="en-US" smtClean="0"/>
              <a:t>9 January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323851"/>
            <a:ext cx="191928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5" name="Tagline" descr="{&quot;templafy&quot;:{&quot;id&quot;:&quot;1abbc6e5-7f90-4ec7-bd50-37662db4c5b8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4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97368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  <p:sldLayoutId id="2147483865" r:id="rId25"/>
    <p:sldLayoutId id="2147483866" r:id="rId26"/>
    <p:sldLayoutId id="2147483867" r:id="rId27"/>
    <p:sldLayoutId id="2147483868" r:id="rId28"/>
    <p:sldLayoutId id="2147483869" r:id="rId29"/>
    <p:sldLayoutId id="214748387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7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993" indent="-269993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809980" indent="-269993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9996" indent="-179996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Novo Nordisk</a:t>
            </a:r>
            <a:r>
              <a:rPr lang="en-GB" sz="7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5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15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90641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A4A3A4"/>
          </p15:clr>
        </p15:guide>
        <p15:guide id="2" pos="1617">
          <p15:clr>
            <a:srgbClr val="A4A3A4"/>
          </p15:clr>
        </p15:guide>
        <p15:guide id="5" pos="3031">
          <p15:clr>
            <a:srgbClr val="A4A3A4"/>
          </p15:clr>
        </p15:guide>
        <p15:guide id="6" pos="3235">
          <p15:clr>
            <a:srgbClr val="A4A3A4"/>
          </p15:clr>
        </p15:guide>
        <p15:guide id="7" orient="horz" pos="3911">
          <p15:clr>
            <a:srgbClr val="A4A3A4"/>
          </p15:clr>
        </p15:guide>
        <p15:guide id="8" orient="horz" pos="4115">
          <p15:clr>
            <a:srgbClr val="A4A3A4"/>
          </p15:clr>
        </p15:guide>
        <p15:guide id="9" pos="6063">
          <p15:clr>
            <a:srgbClr val="A4A3A4"/>
          </p15:clr>
        </p15:guide>
        <p15:guide id="10" pos="7272">
          <p15:clr>
            <a:srgbClr val="A4A3A4"/>
          </p15:clr>
        </p15:guide>
        <p15:guide id="12" pos="4444">
          <p15:clr>
            <a:srgbClr val="A4A3A4"/>
          </p15:clr>
        </p15:guide>
        <p15:guide id="13" pos="4648">
          <p15:clr>
            <a:srgbClr val="A4A3A4"/>
          </p15:clr>
        </p15:guide>
        <p15:guide id="14" orient="horz" pos="204">
          <p15:clr>
            <a:srgbClr val="A4A3A4"/>
          </p15:clr>
        </p15:guide>
        <p15:guide id="15" orient="horz" pos="408">
          <p15:clr>
            <a:srgbClr val="A4A3A4"/>
          </p15:clr>
        </p15:guide>
        <p15:guide id="16" pos="1821">
          <p15:clr>
            <a:srgbClr val="A4A3A4"/>
          </p15:clr>
        </p15:guide>
        <p15:guide id="18" pos="5859">
          <p15:clr>
            <a:srgbClr val="A4A3A4"/>
          </p15:clr>
        </p15:guide>
        <p15:guide id="20" pos="7476">
          <p15:clr>
            <a:srgbClr val="A4A3A4"/>
          </p15:clr>
        </p15:guide>
        <p15:guide id="21" pos="20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13195-024-01666-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777409" TargetMode="External"/><Relationship Id="rId2" Type="http://schemas.openxmlformats.org/officeDocument/2006/relationships/hyperlink" Target="https://clinicaltrials.gov/ct2/show/NCT0477739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777409" TargetMode="External"/><Relationship Id="rId2" Type="http://schemas.openxmlformats.org/officeDocument/2006/relationships/hyperlink" Target="https://clinicaltrials.gov/ct2/show/NCT0477739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9056-0852-4BC7-982F-F7E8FD060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dirty="0"/>
              <a:t>Synopsis of the original article</a:t>
            </a:r>
            <a:br>
              <a:rPr lang="en-GB" b="0" dirty="0"/>
            </a:br>
            <a:r>
              <a:rPr lang="en-GB" dirty="0"/>
              <a:t>‘evoke and evoke+: design of two </a:t>
            </a:r>
            <a:br>
              <a:rPr lang="en-GB" dirty="0"/>
            </a:br>
            <a:r>
              <a:rPr lang="en-GB" dirty="0"/>
              <a:t>large-scale, double-blind, placebo-controlled, phase 3 studies evaluating efficacy, safety, and tolerability of </a:t>
            </a:r>
            <a:r>
              <a:rPr lang="en-GB" dirty="0" err="1"/>
              <a:t>semaglutide</a:t>
            </a:r>
            <a:r>
              <a:rPr lang="en-GB" dirty="0"/>
              <a:t> in early-stage symptomatic Alzheimer’s disease’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81D7A-9537-4B9D-AA15-B588B2AC85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001965"/>
                </a:solidFill>
              </a:rPr>
              <a:t>Cummings J, et al. </a:t>
            </a:r>
            <a:r>
              <a:rPr lang="en-GB" dirty="0" err="1">
                <a:solidFill>
                  <a:srgbClr val="001965"/>
                </a:solidFill>
              </a:rPr>
              <a:t>Alzheimers</a:t>
            </a:r>
            <a:r>
              <a:rPr lang="en-GB" dirty="0">
                <a:solidFill>
                  <a:srgbClr val="001965"/>
                </a:solidFill>
              </a:rPr>
              <a:t> Res </a:t>
            </a:r>
            <a:r>
              <a:rPr lang="en-GB" dirty="0" err="1">
                <a:solidFill>
                  <a:srgbClr val="001965"/>
                </a:solidFill>
              </a:rPr>
              <a:t>Ther</a:t>
            </a:r>
            <a:r>
              <a:rPr lang="en-GB" dirty="0">
                <a:solidFill>
                  <a:srgbClr val="001965"/>
                </a:solidFill>
              </a:rPr>
              <a:t>. 2025. 17; 14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1965"/>
                </a:solidFill>
              </a:rPr>
              <a:t>DOI: </a:t>
            </a:r>
            <a:r>
              <a:rPr lang="en-GB" dirty="0">
                <a:solidFill>
                  <a:srgbClr val="001965"/>
                </a:solidFill>
                <a:hlinkClick r:id="rId2"/>
              </a:rPr>
              <a:t>https://doi.org/10.1186/s13195-024-01666-7</a:t>
            </a:r>
            <a:r>
              <a:rPr lang="en-GB" dirty="0">
                <a:solidFill>
                  <a:srgbClr val="001965"/>
                </a:solidFill>
              </a:rPr>
              <a:t> </a:t>
            </a:r>
            <a:br>
              <a:rPr lang="en-GB" dirty="0"/>
            </a:br>
            <a:r>
              <a:rPr lang="en-GB" sz="2000" dirty="0"/>
              <a:t>Synopsis created and reviewed by Novo Nordisk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34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14">
            <a:extLst>
              <a:ext uri="{FF2B5EF4-FFF2-40B4-BE49-F238E27FC236}">
                <a16:creationId xmlns:a16="http://schemas.microsoft.com/office/drawing/2014/main" id="{2F0491A5-0B59-41A9-B9C5-95166E89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7" y="1809071"/>
            <a:ext cx="10866796" cy="110400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2" name="Title 81">
            <a:extLst>
              <a:ext uri="{FF2B5EF4-FFF2-40B4-BE49-F238E27FC236}">
                <a16:creationId xmlns:a16="http://schemas.microsoft.com/office/drawing/2014/main" id="{5424C79E-A5ED-443C-BCD1-586EC429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CFBA9D-D7F4-4949-86E5-50F4C3579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AD, Alzheimer’s disease; GLP-1RA, glucagon-like peptide-1 receptor agonist </a:t>
            </a:r>
          </a:p>
          <a:p>
            <a:pPr>
              <a:spcAft>
                <a:spcPts val="0"/>
              </a:spcAft>
            </a:pPr>
            <a:r>
              <a:rPr lang="en-GB" dirty="0"/>
              <a:t>1. ClinicalTrials.gov. NCT04777396. 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https://clinicaltrials.gov/ct2/show/NCT04777396</a:t>
            </a:r>
            <a:r>
              <a:rPr lang="en-GB" dirty="0"/>
              <a:t> (accessed Jan 2023); 2. ClinicalTrials.gov. NCT04777409. 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https://clinicaltrials.gov/ct2/show/NCT04777409</a:t>
            </a:r>
            <a:r>
              <a:rPr lang="en-GB" dirty="0"/>
              <a:t> (accessed Jan 2023).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D1377-42DF-427F-8D88-9C1D61B3285F}"/>
              </a:ext>
            </a:extLst>
          </p:cNvPr>
          <p:cNvSpPr txBox="1"/>
          <p:nvPr/>
        </p:nvSpPr>
        <p:spPr>
          <a:xfrm>
            <a:off x="2691598" y="1915508"/>
            <a:ext cx="824611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0" i="0" u="none" strike="noStrike" baseline="0" dirty="0">
                <a:solidFill>
                  <a:srgbClr val="001965"/>
                </a:solidFill>
                <a:latin typeface="Apis" panose="020B0504010101010104" pitchFamily="34" charset="0"/>
                <a:ea typeface="Apis" panose="020B0504010101010104" pitchFamily="34" charset="0"/>
                <a:cs typeface="Apis" panose="020B0504010101010104" pitchFamily="34" charset="0"/>
              </a:rPr>
              <a:t>Disease-modifying therapies targeting the diverse pathophysiology of AD, including neuroinflammation, represent potentially important and novel approaches</a:t>
            </a:r>
            <a:endParaRPr lang="en-GB" sz="2400" dirty="0">
              <a:solidFill>
                <a:srgbClr val="001965"/>
              </a:solidFill>
              <a:latin typeface="Apis" panose="020B0504010101010104" pitchFamily="34" charset="0"/>
              <a:ea typeface="Apis" panose="020B0504010101010104" pitchFamily="34" charset="0"/>
              <a:cs typeface="Apis" panose="020B0504010101010104" pitchFamily="34" charset="0"/>
            </a:endParaRPr>
          </a:p>
        </p:txBody>
      </p:sp>
      <p:sp>
        <p:nvSpPr>
          <p:cNvPr id="52" name="Content Placeholder 14">
            <a:extLst>
              <a:ext uri="{FF2B5EF4-FFF2-40B4-BE49-F238E27FC236}">
                <a16:creationId xmlns:a16="http://schemas.microsoft.com/office/drawing/2014/main" id="{61ABB0A1-A1D3-4D82-8025-EAF1C87DCC4E}"/>
              </a:ext>
            </a:extLst>
          </p:cNvPr>
          <p:cNvSpPr txBox="1">
            <a:spLocks/>
          </p:cNvSpPr>
          <p:nvPr/>
        </p:nvSpPr>
        <p:spPr>
          <a:xfrm>
            <a:off x="677205" y="3269425"/>
            <a:ext cx="10866796" cy="1104001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C7A9FF-BEE3-463F-AB01-EC7AAA336BBD}"/>
              </a:ext>
            </a:extLst>
          </p:cNvPr>
          <p:cNvSpPr txBox="1"/>
          <p:nvPr/>
        </p:nvSpPr>
        <p:spPr>
          <a:xfrm>
            <a:off x="2680238" y="3315244"/>
            <a:ext cx="86938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rgbClr val="001965"/>
                </a:solidFill>
                <a:latin typeface="Apis" panose="020B0504010101010104" pitchFamily="34" charset="0"/>
                <a:ea typeface="Apis" panose="020B0504010101010104" pitchFamily="34" charset="0"/>
                <a:cs typeface="Apis" panose="020B0504010101010104" pitchFamily="34" charset="0"/>
              </a:rPr>
              <a:t>The GLP-1RA, semaglutide may have a disease-modifying, neuroprotective effect in AD through impacting multiple mechanisms including neuroinflammatory, vascular, and  other AD-related processes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A55BEA-DD6E-414F-A077-34E735EE4598}"/>
              </a:ext>
            </a:extLst>
          </p:cNvPr>
          <p:cNvGrpSpPr/>
          <p:nvPr/>
        </p:nvGrpSpPr>
        <p:grpSpPr>
          <a:xfrm>
            <a:off x="1246061" y="3361518"/>
            <a:ext cx="872778" cy="879291"/>
            <a:chOff x="2604087" y="1523080"/>
            <a:chExt cx="416317" cy="415257"/>
          </a:xfrm>
          <a:solidFill>
            <a:schemeClr val="accent4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3559CF-1FD4-4024-9CF7-5E7672D805A6}"/>
                </a:ext>
              </a:extLst>
            </p:cNvPr>
            <p:cNvSpPr/>
            <p:nvPr/>
          </p:nvSpPr>
          <p:spPr>
            <a:xfrm>
              <a:off x="2740582" y="1743254"/>
              <a:ext cx="58695" cy="58875"/>
            </a:xfrm>
            <a:custGeom>
              <a:avLst/>
              <a:gdLst>
                <a:gd name="connsiteX0" fmla="*/ 29348 w 58695"/>
                <a:gd name="connsiteY0" fmla="*/ 58875 h 58875"/>
                <a:gd name="connsiteX1" fmla="*/ 2678 w 58695"/>
                <a:gd name="connsiteY1" fmla="*/ 41730 h 58875"/>
                <a:gd name="connsiteX2" fmla="*/ 1725 w 58695"/>
                <a:gd name="connsiteY2" fmla="*/ 18870 h 58875"/>
                <a:gd name="connsiteX3" fmla="*/ 16965 w 58695"/>
                <a:gd name="connsiteY3" fmla="*/ 2678 h 58875"/>
                <a:gd name="connsiteX4" fmla="*/ 39825 w 58695"/>
                <a:gd name="connsiteY4" fmla="*/ 1725 h 58875"/>
                <a:gd name="connsiteX5" fmla="*/ 56018 w 58695"/>
                <a:gd name="connsiteY5" fmla="*/ 16965 h 58875"/>
                <a:gd name="connsiteX6" fmla="*/ 56970 w 58695"/>
                <a:gd name="connsiteY6" fmla="*/ 39825 h 58875"/>
                <a:gd name="connsiteX7" fmla="*/ 41730 w 58695"/>
                <a:gd name="connsiteY7" fmla="*/ 56018 h 58875"/>
                <a:gd name="connsiteX8" fmla="*/ 29348 w 58695"/>
                <a:gd name="connsiteY8" fmla="*/ 58875 h 58875"/>
                <a:gd name="connsiteX9" fmla="*/ 28395 w 58695"/>
                <a:gd name="connsiteY9" fmla="*/ 19823 h 58875"/>
                <a:gd name="connsiteX10" fmla="*/ 24585 w 58695"/>
                <a:gd name="connsiteY10" fmla="*/ 20775 h 58875"/>
                <a:gd name="connsiteX11" fmla="*/ 18870 w 58695"/>
                <a:gd name="connsiteY11" fmla="*/ 26490 h 58875"/>
                <a:gd name="connsiteX12" fmla="*/ 18870 w 58695"/>
                <a:gd name="connsiteY12" fmla="*/ 34110 h 58875"/>
                <a:gd name="connsiteX13" fmla="*/ 32205 w 58695"/>
                <a:gd name="connsiteY13" fmla="*/ 38873 h 58875"/>
                <a:gd name="connsiteX14" fmla="*/ 37920 w 58695"/>
                <a:gd name="connsiteY14" fmla="*/ 33158 h 58875"/>
                <a:gd name="connsiteX15" fmla="*/ 37920 w 58695"/>
                <a:gd name="connsiteY15" fmla="*/ 25538 h 58875"/>
                <a:gd name="connsiteX16" fmla="*/ 32205 w 58695"/>
                <a:gd name="connsiteY16" fmla="*/ 19823 h 58875"/>
                <a:gd name="connsiteX17" fmla="*/ 28395 w 58695"/>
                <a:gd name="connsiteY17" fmla="*/ 19823 h 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695" h="58875">
                  <a:moveTo>
                    <a:pt x="29348" y="58875"/>
                  </a:moveTo>
                  <a:cubicBezTo>
                    <a:pt x="17918" y="58875"/>
                    <a:pt x="7440" y="52208"/>
                    <a:pt x="2678" y="41730"/>
                  </a:cubicBezTo>
                  <a:cubicBezTo>
                    <a:pt x="-180" y="34110"/>
                    <a:pt x="-1132" y="26490"/>
                    <a:pt x="1725" y="18870"/>
                  </a:cubicBezTo>
                  <a:cubicBezTo>
                    <a:pt x="4583" y="11250"/>
                    <a:pt x="10298" y="5535"/>
                    <a:pt x="16965" y="2678"/>
                  </a:cubicBezTo>
                  <a:cubicBezTo>
                    <a:pt x="24585" y="-180"/>
                    <a:pt x="32205" y="-1132"/>
                    <a:pt x="39825" y="1725"/>
                  </a:cubicBezTo>
                  <a:cubicBezTo>
                    <a:pt x="47445" y="4583"/>
                    <a:pt x="53160" y="10298"/>
                    <a:pt x="56018" y="16965"/>
                  </a:cubicBezTo>
                  <a:cubicBezTo>
                    <a:pt x="58875" y="24585"/>
                    <a:pt x="59828" y="32205"/>
                    <a:pt x="56970" y="39825"/>
                  </a:cubicBezTo>
                  <a:cubicBezTo>
                    <a:pt x="54113" y="47445"/>
                    <a:pt x="48398" y="53160"/>
                    <a:pt x="41730" y="56018"/>
                  </a:cubicBezTo>
                  <a:cubicBezTo>
                    <a:pt x="36968" y="58875"/>
                    <a:pt x="33158" y="58875"/>
                    <a:pt x="29348" y="58875"/>
                  </a:cubicBezTo>
                  <a:moveTo>
                    <a:pt x="28395" y="19823"/>
                  </a:moveTo>
                  <a:cubicBezTo>
                    <a:pt x="26490" y="19823"/>
                    <a:pt x="25538" y="19823"/>
                    <a:pt x="24585" y="20775"/>
                  </a:cubicBezTo>
                  <a:cubicBezTo>
                    <a:pt x="21728" y="21728"/>
                    <a:pt x="19823" y="23633"/>
                    <a:pt x="18870" y="26490"/>
                  </a:cubicBezTo>
                  <a:cubicBezTo>
                    <a:pt x="17918" y="29348"/>
                    <a:pt x="17918" y="32205"/>
                    <a:pt x="18870" y="34110"/>
                  </a:cubicBezTo>
                  <a:cubicBezTo>
                    <a:pt x="20775" y="38873"/>
                    <a:pt x="27443" y="41730"/>
                    <a:pt x="32205" y="38873"/>
                  </a:cubicBezTo>
                  <a:cubicBezTo>
                    <a:pt x="35063" y="37920"/>
                    <a:pt x="36968" y="36015"/>
                    <a:pt x="37920" y="33158"/>
                  </a:cubicBezTo>
                  <a:cubicBezTo>
                    <a:pt x="38873" y="30300"/>
                    <a:pt x="38873" y="27443"/>
                    <a:pt x="37920" y="25538"/>
                  </a:cubicBezTo>
                  <a:cubicBezTo>
                    <a:pt x="36968" y="22680"/>
                    <a:pt x="35063" y="20775"/>
                    <a:pt x="32205" y="19823"/>
                  </a:cubicBezTo>
                  <a:cubicBezTo>
                    <a:pt x="31253" y="19823"/>
                    <a:pt x="30300" y="19823"/>
                    <a:pt x="28395" y="1982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D59C2CD-7D62-4BCF-A62F-DC0BC347E089}"/>
                </a:ext>
              </a:extLst>
            </p:cNvPr>
            <p:cNvSpPr/>
            <p:nvPr/>
          </p:nvSpPr>
          <p:spPr>
            <a:xfrm>
              <a:off x="2672842" y="1676467"/>
              <a:ext cx="193209" cy="193290"/>
            </a:xfrm>
            <a:custGeom>
              <a:avLst/>
              <a:gdLst>
                <a:gd name="connsiteX0" fmla="*/ 96135 w 193209"/>
                <a:gd name="connsiteY0" fmla="*/ 193290 h 193290"/>
                <a:gd name="connsiteX1" fmla="*/ 61845 w 193209"/>
                <a:gd name="connsiteY1" fmla="*/ 186623 h 193290"/>
                <a:gd name="connsiteX2" fmla="*/ 8505 w 193209"/>
                <a:gd name="connsiteY2" fmla="*/ 136140 h 193290"/>
                <a:gd name="connsiteX3" fmla="*/ 57083 w 193209"/>
                <a:gd name="connsiteY3" fmla="*/ 8505 h 193290"/>
                <a:gd name="connsiteX4" fmla="*/ 184718 w 193209"/>
                <a:gd name="connsiteY4" fmla="*/ 57083 h 193290"/>
                <a:gd name="connsiteX5" fmla="*/ 186623 w 193209"/>
                <a:gd name="connsiteY5" fmla="*/ 131378 h 193290"/>
                <a:gd name="connsiteX6" fmla="*/ 136140 w 193209"/>
                <a:gd name="connsiteY6" fmla="*/ 184718 h 193290"/>
                <a:gd name="connsiteX7" fmla="*/ 96135 w 193209"/>
                <a:gd name="connsiteY7" fmla="*/ 193290 h 193290"/>
                <a:gd name="connsiteX8" fmla="*/ 25650 w 193209"/>
                <a:gd name="connsiteY8" fmla="*/ 128520 h 193290"/>
                <a:gd name="connsiteX9" fmla="*/ 68513 w 193209"/>
                <a:gd name="connsiteY9" fmla="*/ 169478 h 193290"/>
                <a:gd name="connsiteX10" fmla="*/ 127568 w 193209"/>
                <a:gd name="connsiteY10" fmla="*/ 167573 h 193290"/>
                <a:gd name="connsiteX11" fmla="*/ 168525 w 193209"/>
                <a:gd name="connsiteY11" fmla="*/ 124710 h 193290"/>
                <a:gd name="connsiteX12" fmla="*/ 166620 w 193209"/>
                <a:gd name="connsiteY12" fmla="*/ 65655 h 193290"/>
                <a:gd name="connsiteX13" fmla="*/ 63750 w 193209"/>
                <a:gd name="connsiteY13" fmla="*/ 26603 h 193290"/>
                <a:gd name="connsiteX14" fmla="*/ 25650 w 193209"/>
                <a:gd name="connsiteY14" fmla="*/ 128520 h 1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209" h="193290">
                  <a:moveTo>
                    <a:pt x="96135" y="193290"/>
                  </a:moveTo>
                  <a:cubicBezTo>
                    <a:pt x="84705" y="193290"/>
                    <a:pt x="72323" y="191385"/>
                    <a:pt x="61845" y="186623"/>
                  </a:cubicBezTo>
                  <a:cubicBezTo>
                    <a:pt x="38033" y="177098"/>
                    <a:pt x="18983" y="159000"/>
                    <a:pt x="8505" y="136140"/>
                  </a:cubicBezTo>
                  <a:cubicBezTo>
                    <a:pt x="-13402" y="87563"/>
                    <a:pt x="8505" y="30413"/>
                    <a:pt x="57083" y="8505"/>
                  </a:cubicBezTo>
                  <a:cubicBezTo>
                    <a:pt x="105660" y="-13402"/>
                    <a:pt x="162810" y="8505"/>
                    <a:pt x="184718" y="57083"/>
                  </a:cubicBezTo>
                  <a:cubicBezTo>
                    <a:pt x="195195" y="80895"/>
                    <a:pt x="196148" y="106613"/>
                    <a:pt x="186623" y="131378"/>
                  </a:cubicBezTo>
                  <a:cubicBezTo>
                    <a:pt x="177098" y="156143"/>
                    <a:pt x="159000" y="174240"/>
                    <a:pt x="136140" y="184718"/>
                  </a:cubicBezTo>
                  <a:cubicBezTo>
                    <a:pt x="123758" y="190433"/>
                    <a:pt x="110423" y="193290"/>
                    <a:pt x="96135" y="193290"/>
                  </a:cubicBezTo>
                  <a:moveTo>
                    <a:pt x="25650" y="128520"/>
                  </a:moveTo>
                  <a:cubicBezTo>
                    <a:pt x="34223" y="147570"/>
                    <a:pt x="49463" y="161858"/>
                    <a:pt x="68513" y="169478"/>
                  </a:cubicBezTo>
                  <a:cubicBezTo>
                    <a:pt x="87563" y="177098"/>
                    <a:pt x="109470" y="176145"/>
                    <a:pt x="127568" y="167573"/>
                  </a:cubicBezTo>
                  <a:cubicBezTo>
                    <a:pt x="146618" y="159000"/>
                    <a:pt x="160905" y="143760"/>
                    <a:pt x="168525" y="124710"/>
                  </a:cubicBezTo>
                  <a:cubicBezTo>
                    <a:pt x="176145" y="105660"/>
                    <a:pt x="175193" y="83753"/>
                    <a:pt x="166620" y="65655"/>
                  </a:cubicBezTo>
                  <a:cubicBezTo>
                    <a:pt x="149475" y="26603"/>
                    <a:pt x="102803" y="8505"/>
                    <a:pt x="63750" y="26603"/>
                  </a:cubicBezTo>
                  <a:cubicBezTo>
                    <a:pt x="25650" y="42795"/>
                    <a:pt x="8505" y="89468"/>
                    <a:pt x="25650" y="1285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4BBC45-FAB0-409E-91BA-5C4A509F843B}"/>
                </a:ext>
              </a:extLst>
            </p:cNvPr>
            <p:cNvSpPr/>
            <p:nvPr/>
          </p:nvSpPr>
          <p:spPr>
            <a:xfrm>
              <a:off x="2604087" y="1607637"/>
              <a:ext cx="330732" cy="330700"/>
            </a:xfrm>
            <a:custGeom>
              <a:avLst/>
              <a:gdLst>
                <a:gd name="connsiteX0" fmla="*/ 165843 w 330732"/>
                <a:gd name="connsiteY0" fmla="*/ 330700 h 330700"/>
                <a:gd name="connsiteX1" fmla="*/ 14395 w 330732"/>
                <a:gd name="connsiteY1" fmla="*/ 232593 h 330700"/>
                <a:gd name="connsiteX2" fmla="*/ 98215 w 330732"/>
                <a:gd name="connsiteY2" fmla="*/ 14470 h 330700"/>
                <a:gd name="connsiteX3" fmla="*/ 224898 w 330732"/>
                <a:gd name="connsiteY3" fmla="*/ 10660 h 330700"/>
                <a:gd name="connsiteX4" fmla="*/ 316338 w 330732"/>
                <a:gd name="connsiteY4" fmla="*/ 97338 h 330700"/>
                <a:gd name="connsiteX5" fmla="*/ 232518 w 330732"/>
                <a:gd name="connsiteY5" fmla="*/ 315460 h 330700"/>
                <a:gd name="connsiteX6" fmla="*/ 165843 w 330732"/>
                <a:gd name="connsiteY6" fmla="*/ 330700 h 330700"/>
                <a:gd name="connsiteX7" fmla="*/ 31540 w 330732"/>
                <a:gd name="connsiteY7" fmla="*/ 224973 h 330700"/>
                <a:gd name="connsiteX8" fmla="*/ 224898 w 330732"/>
                <a:gd name="connsiteY8" fmla="*/ 299268 h 330700"/>
                <a:gd name="connsiteX9" fmla="*/ 299193 w 330732"/>
                <a:gd name="connsiteY9" fmla="*/ 105910 h 330700"/>
                <a:gd name="connsiteX10" fmla="*/ 218230 w 330732"/>
                <a:gd name="connsiteY10" fmla="*/ 28758 h 330700"/>
                <a:gd name="connsiteX11" fmla="*/ 106788 w 330732"/>
                <a:gd name="connsiteY11" fmla="*/ 31615 h 330700"/>
                <a:gd name="connsiteX12" fmla="*/ 31540 w 330732"/>
                <a:gd name="connsiteY12" fmla="*/ 224973 h 33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732" h="330700">
                  <a:moveTo>
                    <a:pt x="165843" y="330700"/>
                  </a:moveTo>
                  <a:cubicBezTo>
                    <a:pt x="102978" y="330700"/>
                    <a:pt x="42018" y="294505"/>
                    <a:pt x="14395" y="232593"/>
                  </a:cubicBezTo>
                  <a:cubicBezTo>
                    <a:pt x="-22752" y="149725"/>
                    <a:pt x="14395" y="51618"/>
                    <a:pt x="98215" y="14470"/>
                  </a:cubicBezTo>
                  <a:cubicBezTo>
                    <a:pt x="138220" y="-3627"/>
                    <a:pt x="182988" y="-4580"/>
                    <a:pt x="224898" y="10660"/>
                  </a:cubicBezTo>
                  <a:cubicBezTo>
                    <a:pt x="265855" y="26853"/>
                    <a:pt x="298240" y="57333"/>
                    <a:pt x="316338" y="97338"/>
                  </a:cubicBezTo>
                  <a:cubicBezTo>
                    <a:pt x="353485" y="180205"/>
                    <a:pt x="316338" y="278313"/>
                    <a:pt x="232518" y="315460"/>
                  </a:cubicBezTo>
                  <a:cubicBezTo>
                    <a:pt x="210610" y="325938"/>
                    <a:pt x="187750" y="330700"/>
                    <a:pt x="165843" y="330700"/>
                  </a:cubicBezTo>
                  <a:moveTo>
                    <a:pt x="31540" y="224973"/>
                  </a:moveTo>
                  <a:cubicBezTo>
                    <a:pt x="63925" y="298315"/>
                    <a:pt x="150603" y="331653"/>
                    <a:pt x="224898" y="299268"/>
                  </a:cubicBezTo>
                  <a:cubicBezTo>
                    <a:pt x="298240" y="266883"/>
                    <a:pt x="331578" y="180205"/>
                    <a:pt x="299193" y="105910"/>
                  </a:cubicBezTo>
                  <a:cubicBezTo>
                    <a:pt x="283000" y="70668"/>
                    <a:pt x="254425" y="43045"/>
                    <a:pt x="218230" y="28758"/>
                  </a:cubicBezTo>
                  <a:cubicBezTo>
                    <a:pt x="182035" y="14470"/>
                    <a:pt x="142030" y="15423"/>
                    <a:pt x="106788" y="31615"/>
                  </a:cubicBezTo>
                  <a:cubicBezTo>
                    <a:pt x="32493" y="64953"/>
                    <a:pt x="-845" y="151630"/>
                    <a:pt x="31540" y="22497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9152C8-FF6E-4319-BED7-9EB7F1B113C2}"/>
                </a:ext>
              </a:extLst>
            </p:cNvPr>
            <p:cNvSpPr/>
            <p:nvPr/>
          </p:nvSpPr>
          <p:spPr>
            <a:xfrm>
              <a:off x="2896612" y="1523080"/>
              <a:ext cx="123792" cy="126649"/>
            </a:xfrm>
            <a:custGeom>
              <a:avLst/>
              <a:gdLst>
                <a:gd name="connsiteX0" fmla="*/ 69532 w 123792"/>
                <a:gd name="connsiteY0" fmla="*/ 126650 h 126649"/>
                <a:gd name="connsiteX1" fmla="*/ 0 w 123792"/>
                <a:gd name="connsiteY1" fmla="*/ 126650 h 126649"/>
                <a:gd name="connsiteX2" fmla="*/ 0 w 123792"/>
                <a:gd name="connsiteY2" fmla="*/ 58070 h 126649"/>
                <a:gd name="connsiteX3" fmla="*/ 49530 w 123792"/>
                <a:gd name="connsiteY3" fmla="*/ 4730 h 126649"/>
                <a:gd name="connsiteX4" fmla="*/ 65723 w 123792"/>
                <a:gd name="connsiteY4" fmla="*/ 920 h 126649"/>
                <a:gd name="connsiteX5" fmla="*/ 75248 w 123792"/>
                <a:gd name="connsiteY5" fmla="*/ 14255 h 126649"/>
                <a:gd name="connsiteX6" fmla="*/ 75248 w 123792"/>
                <a:gd name="connsiteY6" fmla="*/ 52355 h 126649"/>
                <a:gd name="connsiteX7" fmla="*/ 109538 w 123792"/>
                <a:gd name="connsiteY7" fmla="*/ 52355 h 126649"/>
                <a:gd name="connsiteX8" fmla="*/ 122873 w 123792"/>
                <a:gd name="connsiteY8" fmla="*/ 61880 h 126649"/>
                <a:gd name="connsiteX9" fmla="*/ 119063 w 123792"/>
                <a:gd name="connsiteY9" fmla="*/ 78072 h 126649"/>
                <a:gd name="connsiteX10" fmla="*/ 69532 w 123792"/>
                <a:gd name="connsiteY10" fmla="*/ 126650 h 126649"/>
                <a:gd name="connsiteX11" fmla="*/ 19050 w 123792"/>
                <a:gd name="connsiteY11" fmla="*/ 107600 h 126649"/>
                <a:gd name="connsiteX12" fmla="*/ 61913 w 123792"/>
                <a:gd name="connsiteY12" fmla="*/ 107600 h 126649"/>
                <a:gd name="connsiteX13" fmla="*/ 98107 w 123792"/>
                <a:gd name="connsiteY13" fmla="*/ 71405 h 126649"/>
                <a:gd name="connsiteX14" fmla="*/ 56198 w 123792"/>
                <a:gd name="connsiteY14" fmla="*/ 70452 h 126649"/>
                <a:gd name="connsiteX15" fmla="*/ 56198 w 123792"/>
                <a:gd name="connsiteY15" fmla="*/ 24732 h 126649"/>
                <a:gd name="connsiteX16" fmla="*/ 19050 w 123792"/>
                <a:gd name="connsiteY16" fmla="*/ 64737 h 126649"/>
                <a:gd name="connsiteX17" fmla="*/ 19050 w 123792"/>
                <a:gd name="connsiteY17" fmla="*/ 107600 h 12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792" h="126649">
                  <a:moveTo>
                    <a:pt x="69532" y="126650"/>
                  </a:moveTo>
                  <a:lnTo>
                    <a:pt x="0" y="126650"/>
                  </a:lnTo>
                  <a:lnTo>
                    <a:pt x="0" y="58070"/>
                  </a:lnTo>
                  <a:lnTo>
                    <a:pt x="49530" y="4730"/>
                  </a:lnTo>
                  <a:cubicBezTo>
                    <a:pt x="53340" y="-33"/>
                    <a:pt x="60007" y="-985"/>
                    <a:pt x="65723" y="920"/>
                  </a:cubicBezTo>
                  <a:cubicBezTo>
                    <a:pt x="71438" y="2825"/>
                    <a:pt x="75248" y="8540"/>
                    <a:pt x="75248" y="14255"/>
                  </a:cubicBezTo>
                  <a:lnTo>
                    <a:pt x="75248" y="52355"/>
                  </a:lnTo>
                  <a:lnTo>
                    <a:pt x="109538" y="52355"/>
                  </a:lnTo>
                  <a:cubicBezTo>
                    <a:pt x="115252" y="52355"/>
                    <a:pt x="120968" y="56165"/>
                    <a:pt x="122873" y="61880"/>
                  </a:cubicBezTo>
                  <a:cubicBezTo>
                    <a:pt x="124777" y="67595"/>
                    <a:pt x="123825" y="73310"/>
                    <a:pt x="119063" y="78072"/>
                  </a:cubicBezTo>
                  <a:lnTo>
                    <a:pt x="69532" y="126650"/>
                  </a:lnTo>
                  <a:close/>
                  <a:moveTo>
                    <a:pt x="19050" y="107600"/>
                  </a:moveTo>
                  <a:lnTo>
                    <a:pt x="61913" y="107600"/>
                  </a:lnTo>
                  <a:lnTo>
                    <a:pt x="98107" y="71405"/>
                  </a:lnTo>
                  <a:lnTo>
                    <a:pt x="56198" y="70452"/>
                  </a:lnTo>
                  <a:lnTo>
                    <a:pt x="56198" y="24732"/>
                  </a:lnTo>
                  <a:lnTo>
                    <a:pt x="19050" y="64737"/>
                  </a:lnTo>
                  <a:lnTo>
                    <a:pt x="19050" y="107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853DD4-5E85-4D94-977C-2EBAAA14B4C8}"/>
                </a:ext>
              </a:extLst>
            </p:cNvPr>
            <p:cNvSpPr/>
            <p:nvPr/>
          </p:nvSpPr>
          <p:spPr>
            <a:xfrm>
              <a:off x="2775645" y="1629727"/>
              <a:ext cx="140017" cy="140970"/>
            </a:xfrm>
            <a:custGeom>
              <a:avLst/>
              <a:gdLst>
                <a:gd name="connsiteX0" fmla="*/ 9525 w 140017"/>
                <a:gd name="connsiteY0" fmla="*/ 140970 h 140970"/>
                <a:gd name="connsiteX1" fmla="*/ 2857 w 140017"/>
                <a:gd name="connsiteY1" fmla="*/ 138112 h 140970"/>
                <a:gd name="connsiteX2" fmla="*/ 2857 w 140017"/>
                <a:gd name="connsiteY2" fmla="*/ 124777 h 140970"/>
                <a:gd name="connsiteX3" fmla="*/ 123825 w 140017"/>
                <a:gd name="connsiteY3" fmla="*/ 2858 h 140970"/>
                <a:gd name="connsiteX4" fmla="*/ 137160 w 140017"/>
                <a:gd name="connsiteY4" fmla="*/ 2858 h 140970"/>
                <a:gd name="connsiteX5" fmla="*/ 137160 w 140017"/>
                <a:gd name="connsiteY5" fmla="*/ 16193 h 140970"/>
                <a:gd name="connsiteX6" fmla="*/ 16192 w 140017"/>
                <a:gd name="connsiteY6" fmla="*/ 138112 h 140970"/>
                <a:gd name="connsiteX7" fmla="*/ 9525 w 140017"/>
                <a:gd name="connsiteY7" fmla="*/ 14097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17" h="140970">
                  <a:moveTo>
                    <a:pt x="9525" y="140970"/>
                  </a:moveTo>
                  <a:cubicBezTo>
                    <a:pt x="6667" y="140970"/>
                    <a:pt x="4762" y="140018"/>
                    <a:pt x="2857" y="138112"/>
                  </a:cubicBezTo>
                  <a:cubicBezTo>
                    <a:pt x="-952" y="134302"/>
                    <a:pt x="-952" y="128587"/>
                    <a:pt x="2857" y="124777"/>
                  </a:cubicBezTo>
                  <a:lnTo>
                    <a:pt x="123825" y="2858"/>
                  </a:lnTo>
                  <a:cubicBezTo>
                    <a:pt x="127635" y="-953"/>
                    <a:pt x="133350" y="-953"/>
                    <a:pt x="137160" y="2858"/>
                  </a:cubicBezTo>
                  <a:cubicBezTo>
                    <a:pt x="140970" y="6668"/>
                    <a:pt x="140970" y="12383"/>
                    <a:pt x="137160" y="16193"/>
                  </a:cubicBezTo>
                  <a:lnTo>
                    <a:pt x="16192" y="138112"/>
                  </a:lnTo>
                  <a:cubicBezTo>
                    <a:pt x="14287" y="140018"/>
                    <a:pt x="12382" y="140970"/>
                    <a:pt x="9525" y="14097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6DC3EF9F-9B58-BA12-E1D2-045B7B713991}"/>
              </a:ext>
            </a:extLst>
          </p:cNvPr>
          <p:cNvSpPr txBox="1">
            <a:spLocks/>
          </p:cNvSpPr>
          <p:nvPr/>
        </p:nvSpPr>
        <p:spPr>
          <a:xfrm>
            <a:off x="688929" y="4769977"/>
            <a:ext cx="10866796" cy="1104001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604D2-B9CE-AF1A-71DA-25BDD2EB94CB}"/>
              </a:ext>
            </a:extLst>
          </p:cNvPr>
          <p:cNvSpPr txBox="1"/>
          <p:nvPr/>
        </p:nvSpPr>
        <p:spPr>
          <a:xfrm>
            <a:off x="2691962" y="4815796"/>
            <a:ext cx="86938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rgbClr val="001965"/>
                </a:solidFill>
                <a:latin typeface="Apis" panose="020B0504010101010104" pitchFamily="34" charset="0"/>
                <a:ea typeface="Apis" panose="020B0504010101010104" pitchFamily="34" charset="0"/>
                <a:cs typeface="Apis" panose="020B0504010101010104" pitchFamily="34" charset="0"/>
              </a:rPr>
              <a:t>The ongoing phase 3 evoke</a:t>
            </a:r>
            <a:r>
              <a:rPr lang="en-GB" sz="2000" baseline="30000" dirty="0">
                <a:solidFill>
                  <a:srgbClr val="001965"/>
                </a:solidFill>
                <a:latin typeface="Apis" panose="020B0504010101010104" pitchFamily="34" charset="0"/>
                <a:ea typeface="Apis" panose="020B0504010101010104" pitchFamily="34" charset="0"/>
                <a:cs typeface="Apis" panose="020B0504010101010104" pitchFamily="34" charset="0"/>
              </a:rPr>
              <a:t>1</a:t>
            </a:r>
            <a:r>
              <a:rPr lang="en-GB" sz="2000" dirty="0">
                <a:solidFill>
                  <a:srgbClr val="001965"/>
                </a:solidFill>
                <a:latin typeface="Apis" panose="020B0504010101010104" pitchFamily="34" charset="0"/>
                <a:ea typeface="Apis" panose="020B0504010101010104" pitchFamily="34" charset="0"/>
                <a:cs typeface="Apis" panose="020B0504010101010104" pitchFamily="34" charset="0"/>
              </a:rPr>
              <a:t> and evoke+ trials</a:t>
            </a:r>
            <a:r>
              <a:rPr lang="en-GB" sz="2000" baseline="30000" dirty="0">
                <a:solidFill>
                  <a:srgbClr val="001965"/>
                </a:solidFill>
                <a:latin typeface="Apis" panose="020B0504010101010104" pitchFamily="34" charset="0"/>
                <a:ea typeface="Apis" panose="020B0504010101010104" pitchFamily="34" charset="0"/>
                <a:cs typeface="Apis" panose="020B0504010101010104" pitchFamily="34" charset="0"/>
              </a:rPr>
              <a:t>2</a:t>
            </a:r>
            <a:r>
              <a:rPr lang="en-GB" sz="2000" dirty="0">
                <a:solidFill>
                  <a:srgbClr val="001965"/>
                </a:solidFill>
                <a:latin typeface="Apis" panose="020B0504010101010104" pitchFamily="34" charset="0"/>
                <a:ea typeface="Apis" panose="020B0504010101010104" pitchFamily="34" charset="0"/>
                <a:cs typeface="Apis" panose="020B0504010101010104" pitchFamily="34" charset="0"/>
              </a:rPr>
              <a:t> are investigating the efficacy, safety, and tolerability of semaglutide in early-stage symptomatic AD</a:t>
            </a:r>
          </a:p>
        </p:txBody>
      </p:sp>
      <p:pic>
        <p:nvPicPr>
          <p:cNvPr id="14" name="Brain PD Icon">
            <a:extLst>
              <a:ext uri="{FF2B5EF4-FFF2-40B4-BE49-F238E27FC236}">
                <a16:creationId xmlns:a16="http://schemas.microsoft.com/office/drawing/2014/main" id="{58B39944-0D92-7F9D-0CAA-4CCB81948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395" y="1934023"/>
            <a:ext cx="1016255" cy="8648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737CB3-8639-9E55-80DE-C63EFAA3EEFB}"/>
              </a:ext>
            </a:extLst>
          </p:cNvPr>
          <p:cNvSpPr/>
          <p:nvPr/>
        </p:nvSpPr>
        <p:spPr>
          <a:xfrm>
            <a:off x="647998" y="1791598"/>
            <a:ext cx="123527" cy="11418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D249A-6966-533B-F09E-5A6985A88BBA}"/>
              </a:ext>
            </a:extLst>
          </p:cNvPr>
          <p:cNvSpPr/>
          <p:nvPr/>
        </p:nvSpPr>
        <p:spPr>
          <a:xfrm>
            <a:off x="647998" y="3257041"/>
            <a:ext cx="123527" cy="11418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23DF5C-2A83-C4EF-BBE6-9E20418DE2AB}"/>
              </a:ext>
            </a:extLst>
          </p:cNvPr>
          <p:cNvSpPr/>
          <p:nvPr/>
        </p:nvSpPr>
        <p:spPr>
          <a:xfrm>
            <a:off x="647998" y="4751074"/>
            <a:ext cx="123527" cy="11418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BB1723E-3008-8635-3AEB-221C89CD7226}"/>
              </a:ext>
            </a:extLst>
          </p:cNvPr>
          <p:cNvSpPr/>
          <p:nvPr/>
        </p:nvSpPr>
        <p:spPr>
          <a:xfrm flipH="1">
            <a:off x="1336645" y="4950250"/>
            <a:ext cx="768605" cy="772162"/>
          </a:xfrm>
          <a:custGeom>
            <a:avLst/>
            <a:gdLst>
              <a:gd name="connsiteX0" fmla="*/ 355473 w 396763"/>
              <a:gd name="connsiteY0" fmla="*/ 41339 h 396811"/>
              <a:gd name="connsiteX1" fmla="*/ 255651 w 396763"/>
              <a:gd name="connsiteY1" fmla="*/ 0 h 396811"/>
              <a:gd name="connsiteX2" fmla="*/ 155829 w 396763"/>
              <a:gd name="connsiteY2" fmla="*/ 41339 h 396811"/>
              <a:gd name="connsiteX3" fmla="*/ 114490 w 396763"/>
              <a:gd name="connsiteY3" fmla="*/ 141161 h 396811"/>
              <a:gd name="connsiteX4" fmla="*/ 149352 w 396763"/>
              <a:gd name="connsiteY4" fmla="*/ 234029 h 396811"/>
              <a:gd name="connsiteX5" fmla="*/ 134683 w 396763"/>
              <a:gd name="connsiteY5" fmla="*/ 248698 h 396811"/>
              <a:gd name="connsiteX6" fmla="*/ 119158 w 396763"/>
              <a:gd name="connsiteY6" fmla="*/ 233172 h 396811"/>
              <a:gd name="connsiteX7" fmla="*/ 8572 w 396763"/>
              <a:gd name="connsiteY7" fmla="*/ 343757 h 396811"/>
              <a:gd name="connsiteX8" fmla="*/ 0 w 396763"/>
              <a:gd name="connsiteY8" fmla="*/ 364522 h 396811"/>
              <a:gd name="connsiteX9" fmla="*/ 8572 w 396763"/>
              <a:gd name="connsiteY9" fmla="*/ 385286 h 396811"/>
              <a:gd name="connsiteX10" fmla="*/ 11525 w 396763"/>
              <a:gd name="connsiteY10" fmla="*/ 388239 h 396811"/>
              <a:gd name="connsiteX11" fmla="*/ 32290 w 396763"/>
              <a:gd name="connsiteY11" fmla="*/ 396812 h 396811"/>
              <a:gd name="connsiteX12" fmla="*/ 53054 w 396763"/>
              <a:gd name="connsiteY12" fmla="*/ 388239 h 396811"/>
              <a:gd name="connsiteX13" fmla="*/ 163639 w 396763"/>
              <a:gd name="connsiteY13" fmla="*/ 277654 h 396811"/>
              <a:gd name="connsiteX14" fmla="*/ 148114 w 396763"/>
              <a:gd name="connsiteY14" fmla="*/ 262128 h 396811"/>
              <a:gd name="connsiteX15" fmla="*/ 162782 w 396763"/>
              <a:gd name="connsiteY15" fmla="*/ 247460 h 396811"/>
              <a:gd name="connsiteX16" fmla="*/ 255651 w 396763"/>
              <a:gd name="connsiteY16" fmla="*/ 282321 h 396811"/>
              <a:gd name="connsiteX17" fmla="*/ 355473 w 396763"/>
              <a:gd name="connsiteY17" fmla="*/ 240983 h 396811"/>
              <a:gd name="connsiteX18" fmla="*/ 355473 w 396763"/>
              <a:gd name="connsiteY18" fmla="*/ 41339 h 396811"/>
              <a:gd name="connsiteX19" fmla="*/ 39529 w 396763"/>
              <a:gd name="connsiteY19" fmla="*/ 374904 h 396811"/>
              <a:gd name="connsiteX20" fmla="*/ 24955 w 396763"/>
              <a:gd name="connsiteY20" fmla="*/ 374904 h 396811"/>
              <a:gd name="connsiteX21" fmla="*/ 22003 w 396763"/>
              <a:gd name="connsiteY21" fmla="*/ 371951 h 396811"/>
              <a:gd name="connsiteX22" fmla="*/ 18955 w 396763"/>
              <a:gd name="connsiteY22" fmla="*/ 364617 h 396811"/>
              <a:gd name="connsiteX23" fmla="*/ 22003 w 396763"/>
              <a:gd name="connsiteY23" fmla="*/ 357283 h 396811"/>
              <a:gd name="connsiteX24" fmla="*/ 119158 w 396763"/>
              <a:gd name="connsiteY24" fmla="*/ 260128 h 396811"/>
              <a:gd name="connsiteX25" fmla="*/ 136684 w 396763"/>
              <a:gd name="connsiteY25" fmla="*/ 277654 h 396811"/>
              <a:gd name="connsiteX26" fmla="*/ 39529 w 396763"/>
              <a:gd name="connsiteY26" fmla="*/ 374809 h 396811"/>
              <a:gd name="connsiteX27" fmla="*/ 342043 w 396763"/>
              <a:gd name="connsiteY27" fmla="*/ 227552 h 396811"/>
              <a:gd name="connsiteX28" fmla="*/ 255651 w 396763"/>
              <a:gd name="connsiteY28" fmla="*/ 263366 h 396811"/>
              <a:gd name="connsiteX29" fmla="*/ 169259 w 396763"/>
              <a:gd name="connsiteY29" fmla="*/ 227552 h 396811"/>
              <a:gd name="connsiteX30" fmla="*/ 133445 w 396763"/>
              <a:gd name="connsiteY30" fmla="*/ 141161 h 396811"/>
              <a:gd name="connsiteX31" fmla="*/ 169259 w 396763"/>
              <a:gd name="connsiteY31" fmla="*/ 54769 h 396811"/>
              <a:gd name="connsiteX32" fmla="*/ 255651 w 396763"/>
              <a:gd name="connsiteY32" fmla="*/ 18955 h 396811"/>
              <a:gd name="connsiteX33" fmla="*/ 342043 w 396763"/>
              <a:gd name="connsiteY33" fmla="*/ 54769 h 396811"/>
              <a:gd name="connsiteX34" fmla="*/ 342043 w 396763"/>
              <a:gd name="connsiteY34" fmla="*/ 227457 h 3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6763" h="396811">
                <a:moveTo>
                  <a:pt x="355473" y="41339"/>
                </a:moveTo>
                <a:cubicBezTo>
                  <a:pt x="328803" y="14669"/>
                  <a:pt x="293370" y="0"/>
                  <a:pt x="255651" y="0"/>
                </a:cubicBezTo>
                <a:cubicBezTo>
                  <a:pt x="217932" y="0"/>
                  <a:pt x="182499" y="14669"/>
                  <a:pt x="155829" y="41339"/>
                </a:cubicBezTo>
                <a:cubicBezTo>
                  <a:pt x="129159" y="68009"/>
                  <a:pt x="114490" y="103442"/>
                  <a:pt x="114490" y="141161"/>
                </a:cubicBezTo>
                <a:cubicBezTo>
                  <a:pt x="114490" y="175641"/>
                  <a:pt x="126778" y="208312"/>
                  <a:pt x="149352" y="234029"/>
                </a:cubicBezTo>
                <a:lnTo>
                  <a:pt x="134683" y="248698"/>
                </a:lnTo>
                <a:lnTo>
                  <a:pt x="119158" y="233172"/>
                </a:lnTo>
                <a:lnTo>
                  <a:pt x="8572" y="343757"/>
                </a:lnTo>
                <a:cubicBezTo>
                  <a:pt x="3048" y="349282"/>
                  <a:pt x="0" y="356711"/>
                  <a:pt x="0" y="364522"/>
                </a:cubicBezTo>
                <a:cubicBezTo>
                  <a:pt x="0" y="372332"/>
                  <a:pt x="3048" y="379762"/>
                  <a:pt x="8572" y="385286"/>
                </a:cubicBezTo>
                <a:lnTo>
                  <a:pt x="11525" y="388239"/>
                </a:lnTo>
                <a:cubicBezTo>
                  <a:pt x="17240" y="393954"/>
                  <a:pt x="24765" y="396812"/>
                  <a:pt x="32290" y="396812"/>
                </a:cubicBezTo>
                <a:cubicBezTo>
                  <a:pt x="39814" y="396812"/>
                  <a:pt x="47339" y="393954"/>
                  <a:pt x="53054" y="388239"/>
                </a:cubicBezTo>
                <a:lnTo>
                  <a:pt x="163639" y="277654"/>
                </a:lnTo>
                <a:lnTo>
                  <a:pt x="148114" y="262128"/>
                </a:lnTo>
                <a:lnTo>
                  <a:pt x="162782" y="247460"/>
                </a:lnTo>
                <a:cubicBezTo>
                  <a:pt x="188500" y="270034"/>
                  <a:pt x="221171" y="282321"/>
                  <a:pt x="255651" y="282321"/>
                </a:cubicBezTo>
                <a:cubicBezTo>
                  <a:pt x="293370" y="282321"/>
                  <a:pt x="328803" y="267653"/>
                  <a:pt x="355473" y="240983"/>
                </a:cubicBezTo>
                <a:cubicBezTo>
                  <a:pt x="410528" y="185928"/>
                  <a:pt x="410528" y="96393"/>
                  <a:pt x="355473" y="41339"/>
                </a:cubicBezTo>
                <a:close/>
                <a:moveTo>
                  <a:pt x="39529" y="374904"/>
                </a:moveTo>
                <a:cubicBezTo>
                  <a:pt x="35528" y="378905"/>
                  <a:pt x="28956" y="378905"/>
                  <a:pt x="24955" y="374904"/>
                </a:cubicBezTo>
                <a:lnTo>
                  <a:pt x="22003" y="371951"/>
                </a:lnTo>
                <a:cubicBezTo>
                  <a:pt x="20003" y="370046"/>
                  <a:pt x="18955" y="367379"/>
                  <a:pt x="18955" y="364617"/>
                </a:cubicBezTo>
                <a:cubicBezTo>
                  <a:pt x="18955" y="361855"/>
                  <a:pt x="20003" y="359283"/>
                  <a:pt x="22003" y="357283"/>
                </a:cubicBezTo>
                <a:lnTo>
                  <a:pt x="119158" y="260128"/>
                </a:lnTo>
                <a:lnTo>
                  <a:pt x="136684" y="277654"/>
                </a:lnTo>
                <a:lnTo>
                  <a:pt x="39529" y="374809"/>
                </a:lnTo>
                <a:close/>
                <a:moveTo>
                  <a:pt x="342043" y="227552"/>
                </a:moveTo>
                <a:cubicBezTo>
                  <a:pt x="318992" y="250603"/>
                  <a:pt x="288322" y="263366"/>
                  <a:pt x="255651" y="263366"/>
                </a:cubicBezTo>
                <a:cubicBezTo>
                  <a:pt x="222980" y="263366"/>
                  <a:pt x="192405" y="250698"/>
                  <a:pt x="169259" y="227552"/>
                </a:cubicBezTo>
                <a:cubicBezTo>
                  <a:pt x="146113" y="204406"/>
                  <a:pt x="133445" y="173831"/>
                  <a:pt x="133445" y="141161"/>
                </a:cubicBezTo>
                <a:cubicBezTo>
                  <a:pt x="133445" y="108490"/>
                  <a:pt x="146113" y="77819"/>
                  <a:pt x="169259" y="54769"/>
                </a:cubicBezTo>
                <a:cubicBezTo>
                  <a:pt x="192405" y="31718"/>
                  <a:pt x="222980" y="18955"/>
                  <a:pt x="255651" y="18955"/>
                </a:cubicBezTo>
                <a:cubicBezTo>
                  <a:pt x="288322" y="18955"/>
                  <a:pt x="318992" y="31623"/>
                  <a:pt x="342043" y="54769"/>
                </a:cubicBezTo>
                <a:cubicBezTo>
                  <a:pt x="389668" y="102394"/>
                  <a:pt x="389668" y="179832"/>
                  <a:pt x="342043" y="22745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6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C50884-11B4-4183-9574-7773FDAE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647999"/>
            <a:ext cx="10896002" cy="1296001"/>
          </a:xfrm>
        </p:spPr>
        <p:txBody>
          <a:bodyPr/>
          <a:lstStyle/>
          <a:p>
            <a:r>
              <a:rPr lang="en-GB" dirty="0"/>
              <a:t>Methods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51116A-21EA-D449-BEAD-A54934687E21}"/>
              </a:ext>
            </a:extLst>
          </p:cNvPr>
          <p:cNvGrpSpPr/>
          <p:nvPr/>
        </p:nvGrpSpPr>
        <p:grpSpPr>
          <a:xfrm>
            <a:off x="559295" y="4510485"/>
            <a:ext cx="10709800" cy="1510444"/>
            <a:chOff x="559296" y="3084272"/>
            <a:chExt cx="3504906" cy="2882407"/>
          </a:xfrm>
        </p:grpSpPr>
        <p:sp>
          <p:nvSpPr>
            <p:cNvPr id="17" name="Content Placeholder 11">
              <a:extLst>
                <a:ext uri="{FF2B5EF4-FFF2-40B4-BE49-F238E27FC236}">
                  <a16:creationId xmlns:a16="http://schemas.microsoft.com/office/drawing/2014/main" id="{6AC99071-7A3D-3F2F-3055-260692B96997}"/>
                </a:ext>
              </a:extLst>
            </p:cNvPr>
            <p:cNvSpPr txBox="1">
              <a:spLocks/>
            </p:cNvSpPr>
            <p:nvPr/>
          </p:nvSpPr>
          <p:spPr>
            <a:xfrm>
              <a:off x="559296" y="3084272"/>
              <a:ext cx="3504906" cy="288240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108000" tIns="108000" rIns="108000" bIns="108000" rtlCol="0">
              <a:noAutofit/>
            </a:bodyPr>
            <a:lstStyle>
              <a:lvl1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20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20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20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lang="en-GB" sz="2000" b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tabLst/>
                <a:defRPr lang="en-GB" sz="20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 sz="1000" b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4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800"/>
                </a:spcBef>
                <a:buFont typeface="Arial" panose="020B0604020202020204" pitchFamily="34" charset="0"/>
                <a:buNone/>
              </a:pPr>
              <a:r>
                <a:rPr lang="en-GB" sz="1800" b="1" dirty="0"/>
                <a:t>Endpoints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C355E-8E94-9EAD-461E-687F9104C50A}"/>
                </a:ext>
              </a:extLst>
            </p:cNvPr>
            <p:cNvSpPr txBox="1"/>
            <p:nvPr/>
          </p:nvSpPr>
          <p:spPr>
            <a:xfrm>
              <a:off x="979559" y="4012541"/>
              <a:ext cx="3042061" cy="15920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  <a:buClr>
                  <a:srgbClr val="001965"/>
                </a:buClr>
                <a:buSzPct val="120000"/>
                <a:defRPr/>
              </a:pPr>
              <a:r>
                <a:rPr lang="en-CA" sz="1400" b="1" dirty="0">
                  <a:solidFill>
                    <a:srgbClr val="001965"/>
                  </a:solidFill>
                </a:rPr>
                <a:t>Primary endpoint</a:t>
              </a:r>
              <a:r>
                <a:rPr lang="en-CA" sz="1400" dirty="0">
                  <a:solidFill>
                    <a:srgbClr val="001965"/>
                  </a:solidFill>
                </a:rPr>
                <a:t>: </a:t>
              </a:r>
              <a:r>
                <a:rPr lang="en-GB" sz="1400" dirty="0">
                  <a:solidFill>
                    <a:srgbClr val="001965"/>
                  </a:solidFill>
                </a:rPr>
                <a:t>Semaglutide–placebo difference from baseline to Week 104 in CDR–SB score</a:t>
              </a:r>
            </a:p>
            <a:p>
              <a:pPr>
                <a:lnSpc>
                  <a:spcPct val="120000"/>
                </a:lnSpc>
                <a:spcAft>
                  <a:spcPts val="300"/>
                </a:spcAft>
                <a:buClr>
                  <a:srgbClr val="001965"/>
                </a:buClr>
                <a:buSzPct val="120000"/>
                <a:defRPr/>
              </a:pPr>
              <a:r>
                <a:rPr lang="en-GB" sz="1400" b="1" dirty="0">
                  <a:solidFill>
                    <a:srgbClr val="001965"/>
                  </a:solidFill>
                </a:rPr>
                <a:t>Analyses of plasma biomarkers </a:t>
              </a:r>
              <a:r>
                <a:rPr lang="en-GB" sz="1400" dirty="0">
                  <a:solidFill>
                    <a:srgbClr val="001965"/>
                  </a:solidFill>
                </a:rPr>
                <a:t>(all participants) and a </a:t>
              </a:r>
              <a:r>
                <a:rPr lang="en-GB" sz="1400" b="1" dirty="0">
                  <a:solidFill>
                    <a:srgbClr val="001965"/>
                  </a:solidFill>
                </a:rPr>
                <a:t>CSF sub-study </a:t>
              </a:r>
              <a:r>
                <a:rPr lang="en-GB" sz="1400" dirty="0">
                  <a:solidFill>
                    <a:srgbClr val="001965"/>
                  </a:solidFill>
                </a:rPr>
                <a:t>(up to 210) will explore the effects of semaglutide on AD biomarkers and neuroinflammation</a:t>
              </a:r>
              <a:endParaRPr lang="en-CA" sz="1400" dirty="0">
                <a:solidFill>
                  <a:srgbClr val="001965"/>
                </a:solidFill>
              </a:endParaRPr>
            </a:p>
          </p:txBody>
        </p:sp>
      </p:grp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8AE83036-CC05-4510-BC80-824F1243EE6D}"/>
              </a:ext>
            </a:extLst>
          </p:cNvPr>
          <p:cNvSpPr txBox="1">
            <a:spLocks/>
          </p:cNvSpPr>
          <p:nvPr/>
        </p:nvSpPr>
        <p:spPr>
          <a:xfrm>
            <a:off x="647999" y="6210000"/>
            <a:ext cx="8424000" cy="324000"/>
          </a:xfrm>
          <a:prstGeom prst="rect">
            <a:avLst/>
          </a:prstGeom>
          <a:noFill/>
        </p:spPr>
        <p:txBody>
          <a:bodyPr vert="horz" lIns="0" tIns="108000" rIns="108000" bIns="1080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*anticipated number of trial participants. AD, Alzheimer’s disease; CDR-SB, </a:t>
            </a:r>
            <a:r>
              <a:rPr lang="en-GB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Clinical Dementia Rating Sum of Boxes;</a:t>
            </a:r>
            <a:r>
              <a:rPr lang="en-GB" dirty="0"/>
              <a:t> CSF, cerebrospinal fluid; MCI, mild cognitive impairment; PET, positron emission tomography. 1. ClinicalTrials.gov. NCT04777396. 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https://clinicaltrials.gov/ct2/show/NCT04777396</a:t>
            </a:r>
            <a:r>
              <a:rPr lang="en-GB" dirty="0"/>
              <a:t> (accessed Jan 2023); 2. ClinicalTrials.gov. NCT04777409. 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https://clinicaltrials.gov/ct2/show/NCT04777409</a:t>
            </a:r>
            <a:r>
              <a:rPr lang="en-GB" dirty="0"/>
              <a:t> (accessed Jan 2023).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7CFDCE4-8D45-4BE4-BACE-E07E93327F7D}"/>
              </a:ext>
            </a:extLst>
          </p:cNvPr>
          <p:cNvSpPr txBox="1">
            <a:spLocks/>
          </p:cNvSpPr>
          <p:nvPr/>
        </p:nvSpPr>
        <p:spPr>
          <a:xfrm>
            <a:off x="559295" y="1295524"/>
            <a:ext cx="3856991" cy="3114145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Study populations</a:t>
            </a:r>
          </a:p>
          <a:p>
            <a:pPr marL="0" indent="0">
              <a:buNone/>
            </a:pPr>
            <a:r>
              <a:rPr lang="en-GB" sz="1600" dirty="0"/>
              <a:t>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71ABC33-908E-4DCD-B81E-7D41C9A3BF81}"/>
              </a:ext>
            </a:extLst>
          </p:cNvPr>
          <p:cNvSpPr/>
          <p:nvPr/>
        </p:nvSpPr>
        <p:spPr>
          <a:xfrm>
            <a:off x="1377368" y="1865736"/>
            <a:ext cx="2919162" cy="2257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1965"/>
                </a:solidFill>
              </a:rPr>
              <a:t>Men or women</a:t>
            </a:r>
            <a:endParaRPr lang="en-US" dirty="0"/>
          </a:p>
          <a:p>
            <a:pPr>
              <a:spcAft>
                <a:spcPts val="600"/>
              </a:spcAft>
            </a:pPr>
            <a:endParaRPr lang="en-GB" sz="1400" noProof="0" dirty="0">
              <a:solidFill>
                <a:srgbClr val="001965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noProof="0" dirty="0">
                <a:solidFill>
                  <a:srgbClr val="001965"/>
                </a:solidFill>
              </a:rPr>
              <a:t>Age </a:t>
            </a:r>
            <a:r>
              <a:rPr lang="en-GB" sz="1400" dirty="0">
                <a:solidFill>
                  <a:srgbClr val="001965"/>
                </a:solidFill>
              </a:rPr>
              <a:t>55–85</a:t>
            </a:r>
            <a:r>
              <a:rPr lang="en-GB" sz="1400" noProof="0" dirty="0">
                <a:solidFill>
                  <a:srgbClr val="001965"/>
                </a:solidFill>
              </a:rPr>
              <a:t> years</a:t>
            </a:r>
            <a:endParaRPr lang="en-GB" sz="1400" noProof="0" dirty="0">
              <a:solidFill>
                <a:srgbClr val="001965"/>
              </a:solidFill>
              <a:cs typeface="Apis For Office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rgbClr val="001965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1965"/>
                </a:solidFill>
              </a:rPr>
              <a:t>MCI or mild dementia due to AD</a:t>
            </a:r>
            <a:endParaRPr lang="en-GB" sz="1400" dirty="0">
              <a:solidFill>
                <a:srgbClr val="001965"/>
              </a:solidFill>
              <a:cs typeface="Apis For Office"/>
            </a:endParaRPr>
          </a:p>
          <a:p>
            <a:pPr>
              <a:spcAft>
                <a:spcPts val="600"/>
              </a:spcAft>
            </a:pPr>
            <a:endParaRPr lang="en-GB" sz="1400" noProof="0" dirty="0">
              <a:solidFill>
                <a:srgbClr val="001965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400" noProof="0" dirty="0">
                <a:solidFill>
                  <a:srgbClr val="001965"/>
                </a:solidFill>
              </a:rPr>
              <a:t>Confirmed amyloid positivity (assessed by PET or CSF analysis)</a:t>
            </a:r>
            <a:endParaRPr lang="en-US" sz="1400" noProof="0" dirty="0">
              <a:solidFill>
                <a:srgbClr val="001965"/>
              </a:solidFill>
              <a:cs typeface="Apis For Office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86B19D-6468-788F-0E39-19C64398DA6B}"/>
              </a:ext>
            </a:extLst>
          </p:cNvPr>
          <p:cNvGrpSpPr/>
          <p:nvPr/>
        </p:nvGrpSpPr>
        <p:grpSpPr>
          <a:xfrm>
            <a:off x="4504990" y="1295663"/>
            <a:ext cx="6781402" cy="3114412"/>
            <a:chOff x="4505261" y="1173605"/>
            <a:chExt cx="6812570" cy="4683679"/>
          </a:xfrm>
        </p:grpSpPr>
        <p:sp>
          <p:nvSpPr>
            <p:cNvPr id="30" name="Content Placeholder 11">
              <a:extLst>
                <a:ext uri="{FF2B5EF4-FFF2-40B4-BE49-F238E27FC236}">
                  <a16:creationId xmlns:a16="http://schemas.microsoft.com/office/drawing/2014/main" id="{AA49555D-A46A-6113-C82A-34FDC5CFF895}"/>
                </a:ext>
              </a:extLst>
            </p:cNvPr>
            <p:cNvSpPr txBox="1">
              <a:spLocks/>
            </p:cNvSpPr>
            <p:nvPr/>
          </p:nvSpPr>
          <p:spPr>
            <a:xfrm>
              <a:off x="4505261" y="1173605"/>
              <a:ext cx="6795199" cy="468367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108000" tIns="108000" rIns="108000" bIns="108000" rtlCol="0">
              <a:noAutofit/>
            </a:bodyPr>
            <a:lstStyle>
              <a:lvl1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20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20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20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lang="en-GB" sz="2000" b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tabLst/>
                <a:defRPr lang="en-GB" sz="20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 sz="1000" b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4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800"/>
                </a:spcBef>
                <a:buNone/>
              </a:pPr>
              <a:r>
                <a:rPr lang="en-GB" sz="1800" b="1" dirty="0">
                  <a:solidFill>
                    <a:srgbClr val="001965"/>
                  </a:solidFill>
                </a:rPr>
                <a:t>evoke</a:t>
              </a:r>
              <a:r>
                <a:rPr lang="en-GB" sz="1800" b="1" baseline="30000" dirty="0">
                  <a:solidFill>
                    <a:srgbClr val="001965"/>
                  </a:solidFill>
                </a:rPr>
                <a:t>1</a:t>
              </a:r>
              <a:r>
                <a:rPr lang="en-GB" sz="1800" b="1" dirty="0">
                  <a:solidFill>
                    <a:srgbClr val="001965"/>
                  </a:solidFill>
                </a:rPr>
                <a:t> and evoke+</a:t>
              </a:r>
              <a:r>
                <a:rPr lang="en-GB" sz="1800" b="1" baseline="30000" dirty="0">
                  <a:solidFill>
                    <a:srgbClr val="001965"/>
                  </a:solidFill>
                </a:rPr>
                <a:t>2</a:t>
              </a:r>
              <a:r>
                <a:rPr lang="en-GB" sz="1800" b="1" dirty="0">
                  <a:solidFill>
                    <a:srgbClr val="001965"/>
                  </a:solidFill>
                </a:rPr>
                <a:t> study designs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2DBF73-CE23-2C30-4190-1F160501573B}"/>
                </a:ext>
              </a:extLst>
            </p:cNvPr>
            <p:cNvSpPr txBox="1"/>
            <p:nvPr/>
          </p:nvSpPr>
          <p:spPr>
            <a:xfrm>
              <a:off x="4674942" y="2097127"/>
              <a:ext cx="6642889" cy="215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7800" indent="-1778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1965"/>
                  </a:solidFill>
                </a:rPr>
                <a:t>Randomised, double-blind, placebo-controlled trials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5BC629-BF25-70F4-92B5-5DE7E486B3DF}"/>
              </a:ext>
            </a:extLst>
          </p:cNvPr>
          <p:cNvGrpSpPr/>
          <p:nvPr/>
        </p:nvGrpSpPr>
        <p:grpSpPr>
          <a:xfrm>
            <a:off x="4626206" y="2276025"/>
            <a:ext cx="6642889" cy="1964175"/>
            <a:chOff x="4539554" y="3637364"/>
            <a:chExt cx="6726611" cy="196417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6B53671-B6E2-250E-BF54-16C26FCEA303}"/>
                </a:ext>
              </a:extLst>
            </p:cNvPr>
            <p:cNvGrpSpPr/>
            <p:nvPr/>
          </p:nvGrpSpPr>
          <p:grpSpPr>
            <a:xfrm>
              <a:off x="6038854" y="3637364"/>
              <a:ext cx="5006340" cy="976246"/>
              <a:chOff x="6027420" y="3447090"/>
              <a:chExt cx="5006340" cy="97624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FEC7353-FC6D-D7BA-93ED-1D39FD98C63A}"/>
                  </a:ext>
                </a:extLst>
              </p:cNvPr>
              <p:cNvGrpSpPr/>
              <p:nvPr/>
            </p:nvGrpSpPr>
            <p:grpSpPr>
              <a:xfrm>
                <a:off x="6027420" y="3447090"/>
                <a:ext cx="5006340" cy="419986"/>
                <a:chOff x="6027420" y="3889050"/>
                <a:chExt cx="5006340" cy="419986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7C2F7F0-38F7-09BC-B108-60DAF5AE56F4}"/>
                    </a:ext>
                  </a:extLst>
                </p:cNvPr>
                <p:cNvSpPr/>
                <p:nvPr/>
              </p:nvSpPr>
              <p:spPr>
                <a:xfrm>
                  <a:off x="6027420" y="3889050"/>
                  <a:ext cx="883920" cy="419986"/>
                </a:xfrm>
                <a:prstGeom prst="rect">
                  <a:avLst/>
                </a:prstGeom>
                <a:solidFill>
                  <a:srgbClr val="005AD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GB" sz="1200" b="1" noProof="0" dirty="0"/>
                    <a:t>3 mg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04AEEA1-B623-7BAC-3A19-AECBF4617281}"/>
                    </a:ext>
                  </a:extLst>
                </p:cNvPr>
                <p:cNvSpPr/>
                <p:nvPr/>
              </p:nvSpPr>
              <p:spPr>
                <a:xfrm>
                  <a:off x="6911340" y="3889050"/>
                  <a:ext cx="883920" cy="41998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GB" sz="1200" b="1" dirty="0"/>
                    <a:t>7</a:t>
                  </a:r>
                  <a:r>
                    <a:rPr lang="en-GB" sz="1200" b="1" noProof="0" dirty="0"/>
                    <a:t> mg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D071471-9520-A2C5-5CFF-CD19FFDDEFA7}"/>
                    </a:ext>
                  </a:extLst>
                </p:cNvPr>
                <p:cNvSpPr/>
                <p:nvPr/>
              </p:nvSpPr>
              <p:spPr>
                <a:xfrm>
                  <a:off x="7795260" y="3889050"/>
                  <a:ext cx="3238500" cy="419986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GB" sz="1200" b="1" dirty="0"/>
                    <a:t>14</a:t>
                  </a:r>
                  <a:r>
                    <a:rPr lang="en-GB" sz="1200" b="1" noProof="0" dirty="0"/>
                    <a:t> mg oral semaglutide once</a:t>
                  </a:r>
                  <a:r>
                    <a:rPr lang="en-GB" sz="1200" b="1" dirty="0"/>
                    <a:t>-</a:t>
                  </a:r>
                  <a:r>
                    <a:rPr lang="en-GB" sz="1200" b="1" noProof="0" dirty="0"/>
                    <a:t>daily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348BA20-18DD-2163-B26A-015C639529A3}"/>
                  </a:ext>
                </a:extLst>
              </p:cNvPr>
              <p:cNvGrpSpPr/>
              <p:nvPr/>
            </p:nvGrpSpPr>
            <p:grpSpPr>
              <a:xfrm>
                <a:off x="6027420" y="4003350"/>
                <a:ext cx="5006340" cy="419986"/>
                <a:chOff x="6027420" y="3637590"/>
                <a:chExt cx="5006340" cy="419986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C6480622-C082-6CAB-4C49-ED4908FD9CAA}"/>
                    </a:ext>
                  </a:extLst>
                </p:cNvPr>
                <p:cNvSpPr/>
                <p:nvPr/>
              </p:nvSpPr>
              <p:spPr>
                <a:xfrm>
                  <a:off x="6027420" y="3637590"/>
                  <a:ext cx="883920" cy="41998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GB" sz="1200" b="1" noProof="0" dirty="0">
                      <a:solidFill>
                        <a:schemeClr val="tx2"/>
                      </a:solidFill>
                    </a:rPr>
                    <a:t>3 mg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7690B02-7FB6-620E-3271-B679AF32085B}"/>
                    </a:ext>
                  </a:extLst>
                </p:cNvPr>
                <p:cNvSpPr/>
                <p:nvPr/>
              </p:nvSpPr>
              <p:spPr>
                <a:xfrm>
                  <a:off x="6911340" y="3637590"/>
                  <a:ext cx="883920" cy="41998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GB" sz="1200" b="1" dirty="0">
                      <a:solidFill>
                        <a:schemeClr val="tx2"/>
                      </a:solidFill>
                    </a:rPr>
                    <a:t>7</a:t>
                  </a:r>
                  <a:r>
                    <a:rPr lang="en-GB" sz="1200" b="1" noProof="0" dirty="0">
                      <a:solidFill>
                        <a:schemeClr val="tx2"/>
                      </a:solidFill>
                    </a:rPr>
                    <a:t> mg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6E33FAB-258F-2CD0-F8E5-F0B34FEE7D44}"/>
                    </a:ext>
                  </a:extLst>
                </p:cNvPr>
                <p:cNvSpPr/>
                <p:nvPr/>
              </p:nvSpPr>
              <p:spPr>
                <a:xfrm>
                  <a:off x="7795260" y="3637590"/>
                  <a:ext cx="3238500" cy="41998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r>
                    <a:rPr lang="en-GB" sz="1200" b="1" dirty="0">
                      <a:solidFill>
                        <a:schemeClr val="tx2"/>
                      </a:solidFill>
                    </a:rPr>
                    <a:t>14</a:t>
                  </a:r>
                  <a:r>
                    <a:rPr lang="en-GB" sz="1200" b="1" noProof="0" dirty="0">
                      <a:solidFill>
                        <a:schemeClr val="tx2"/>
                      </a:solidFill>
                    </a:rPr>
                    <a:t> mg placebo once</a:t>
                  </a:r>
                  <a:r>
                    <a:rPr lang="en-GB" sz="1200" b="1" dirty="0">
                      <a:solidFill>
                        <a:schemeClr val="tx2"/>
                      </a:solidFill>
                    </a:rPr>
                    <a:t>-</a:t>
                  </a:r>
                  <a:r>
                    <a:rPr lang="en-GB" sz="1200" b="1" noProof="0" dirty="0">
                      <a:solidFill>
                        <a:schemeClr val="tx2"/>
                      </a:solidFill>
                    </a:rPr>
                    <a:t>daily</a:t>
                  </a:r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009DDD-91D3-62B0-02AC-2EEED67F0186}"/>
                </a:ext>
              </a:extLst>
            </p:cNvPr>
            <p:cNvSpPr txBox="1"/>
            <p:nvPr/>
          </p:nvSpPr>
          <p:spPr>
            <a:xfrm>
              <a:off x="4815595" y="3904051"/>
              <a:ext cx="715508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N=1840*</a:t>
              </a:r>
              <a:endParaRPr lang="en-GB" sz="1200" baseline="30000" dirty="0">
                <a:solidFill>
                  <a:schemeClr val="accent1"/>
                </a:solidFill>
              </a:endParaRP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per trial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82BE27C-2D95-7E1B-BA1F-A67670D7FC71}"/>
                </a:ext>
              </a:extLst>
            </p:cNvPr>
            <p:cNvGrpSpPr/>
            <p:nvPr/>
          </p:nvGrpSpPr>
          <p:grpSpPr>
            <a:xfrm>
              <a:off x="4539554" y="4715333"/>
              <a:ext cx="6726611" cy="434299"/>
              <a:chOff x="4573840" y="4906059"/>
              <a:chExt cx="6726611" cy="434299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EE16518-FFFA-3D80-3C00-9EA423045FAA}"/>
                  </a:ext>
                </a:extLst>
              </p:cNvPr>
              <p:cNvSpPr txBox="1"/>
              <p:nvPr/>
            </p:nvSpPr>
            <p:spPr>
              <a:xfrm>
                <a:off x="4573840" y="5082989"/>
                <a:ext cx="6726611" cy="25736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noAutofit/>
              </a:bodyPr>
              <a:lstStyle/>
              <a:p>
                <a:pPr>
                  <a:tabLst>
                    <a:tab pos="579438" algn="ctr"/>
                    <a:tab pos="1463675" algn="ctr"/>
                    <a:tab pos="2346325" algn="ctr"/>
                    <a:tab pos="3230563" algn="ctr"/>
                    <a:tab pos="5464175" algn="ctr"/>
                    <a:tab pos="6461125" algn="ctr"/>
                  </a:tabLst>
                </a:pPr>
                <a:r>
                  <a:rPr lang="en-GB" sz="1200" b="1" dirty="0">
                    <a:solidFill>
                      <a:schemeClr val="accent1"/>
                    </a:solidFill>
                  </a:rPr>
                  <a:t>Week</a:t>
                </a:r>
                <a:r>
                  <a:rPr lang="en-GB" sz="1200" dirty="0">
                    <a:solidFill>
                      <a:schemeClr val="accent1"/>
                    </a:solidFill>
                  </a:rPr>
                  <a:t>	–12	0	4	8		156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7A65511-C11D-8B7B-A32A-791AF67674CB}"/>
                  </a:ext>
                </a:extLst>
              </p:cNvPr>
              <p:cNvGrpSpPr/>
              <p:nvPr/>
            </p:nvGrpSpPr>
            <p:grpSpPr>
              <a:xfrm>
                <a:off x="5189220" y="4906059"/>
                <a:ext cx="5890260" cy="119834"/>
                <a:chOff x="5189220" y="4906059"/>
                <a:chExt cx="5890260" cy="119834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F8AE7504-3B6E-C4A8-45B7-E06879B0F8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9220" y="4906059"/>
                  <a:ext cx="0" cy="119834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E8B7561-263B-D34A-C263-5D07F42EEB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3140" y="4906059"/>
                  <a:ext cx="0" cy="119834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298B72C-087C-C508-2301-F4FAF2E1F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57060" y="4906059"/>
                  <a:ext cx="0" cy="119834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67660F1-2870-D645-868B-9C761DD10E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0980" y="4906059"/>
                  <a:ext cx="0" cy="119834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386870F3-82EE-A1F6-6C85-265749A85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79480" y="4906059"/>
                  <a:ext cx="0" cy="119834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72D45DD1-D8EA-8556-1340-1FB71A821D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89220" y="4965976"/>
                  <a:ext cx="5890260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" name="Left Brace 104">
              <a:extLst>
                <a:ext uri="{FF2B5EF4-FFF2-40B4-BE49-F238E27FC236}">
                  <a16:creationId xmlns:a16="http://schemas.microsoft.com/office/drawing/2014/main" id="{B005D57D-6F86-5063-03DA-FC38A20EE30C}"/>
                </a:ext>
              </a:extLst>
            </p:cNvPr>
            <p:cNvSpPr/>
            <p:nvPr/>
          </p:nvSpPr>
          <p:spPr>
            <a:xfrm rot="16200000">
              <a:off x="5537207" y="4880190"/>
              <a:ext cx="121920" cy="840744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9129BECD-1119-B117-B6DC-8D3B62657DA2}"/>
                </a:ext>
              </a:extLst>
            </p:cNvPr>
            <p:cNvSpPr/>
            <p:nvPr/>
          </p:nvSpPr>
          <p:spPr>
            <a:xfrm rot="16200000">
              <a:off x="8482338" y="2822358"/>
              <a:ext cx="121920" cy="4963167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93D4385-9CB9-D2B3-9ACA-6238E12A1F52}"/>
                </a:ext>
              </a:extLst>
            </p:cNvPr>
            <p:cNvSpPr txBox="1"/>
            <p:nvPr/>
          </p:nvSpPr>
          <p:spPr>
            <a:xfrm>
              <a:off x="5188649" y="5344170"/>
              <a:ext cx="816497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Screening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4457020-2536-2383-D37A-8A3A066F09EF}"/>
                </a:ext>
              </a:extLst>
            </p:cNvPr>
            <p:cNvSpPr txBox="1"/>
            <p:nvPr/>
          </p:nvSpPr>
          <p:spPr>
            <a:xfrm>
              <a:off x="7885013" y="5344170"/>
              <a:ext cx="1320994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Treatment period</a:t>
              </a:r>
            </a:p>
          </p:txBody>
        </p: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7B9652F9-0088-3ADC-7B43-A9B173E974EF}"/>
                </a:ext>
              </a:extLst>
            </p:cNvPr>
            <p:cNvCxnSpPr>
              <a:stCxn id="44" idx="1"/>
              <a:endCxn id="56" idx="3"/>
            </p:cNvCxnSpPr>
            <p:nvPr/>
          </p:nvCxnSpPr>
          <p:spPr>
            <a:xfrm rot="10800000" flipV="1">
              <a:off x="5531104" y="3847357"/>
              <a:ext cx="507751" cy="277712"/>
            </a:xfrm>
            <a:prstGeom prst="bentConnector3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17E167E2-E148-F020-7E9E-F14055251396}"/>
                </a:ext>
              </a:extLst>
            </p:cNvPr>
            <p:cNvCxnSpPr>
              <a:cxnSpLocks/>
              <a:stCxn id="50" idx="1"/>
              <a:endCxn id="56" idx="3"/>
            </p:cNvCxnSpPr>
            <p:nvPr/>
          </p:nvCxnSpPr>
          <p:spPr>
            <a:xfrm rot="10800000">
              <a:off x="5531104" y="4125069"/>
              <a:ext cx="507751" cy="278548"/>
            </a:xfrm>
            <a:prstGeom prst="bentConnector3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932688-4FBC-7F24-5B44-AD13F66A0030}"/>
              </a:ext>
            </a:extLst>
          </p:cNvPr>
          <p:cNvGrpSpPr/>
          <p:nvPr/>
        </p:nvGrpSpPr>
        <p:grpSpPr>
          <a:xfrm>
            <a:off x="790462" y="4948968"/>
            <a:ext cx="872778" cy="879291"/>
            <a:chOff x="2604087" y="1523080"/>
            <a:chExt cx="416317" cy="415257"/>
          </a:xfrm>
          <a:solidFill>
            <a:srgbClr val="001965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4ED1CF-E587-C38B-ABC0-5F093BC00554}"/>
                </a:ext>
              </a:extLst>
            </p:cNvPr>
            <p:cNvSpPr/>
            <p:nvPr/>
          </p:nvSpPr>
          <p:spPr>
            <a:xfrm>
              <a:off x="2740582" y="1743254"/>
              <a:ext cx="58695" cy="58875"/>
            </a:xfrm>
            <a:custGeom>
              <a:avLst/>
              <a:gdLst>
                <a:gd name="connsiteX0" fmla="*/ 29348 w 58695"/>
                <a:gd name="connsiteY0" fmla="*/ 58875 h 58875"/>
                <a:gd name="connsiteX1" fmla="*/ 2678 w 58695"/>
                <a:gd name="connsiteY1" fmla="*/ 41730 h 58875"/>
                <a:gd name="connsiteX2" fmla="*/ 1725 w 58695"/>
                <a:gd name="connsiteY2" fmla="*/ 18870 h 58875"/>
                <a:gd name="connsiteX3" fmla="*/ 16965 w 58695"/>
                <a:gd name="connsiteY3" fmla="*/ 2678 h 58875"/>
                <a:gd name="connsiteX4" fmla="*/ 39825 w 58695"/>
                <a:gd name="connsiteY4" fmla="*/ 1725 h 58875"/>
                <a:gd name="connsiteX5" fmla="*/ 56018 w 58695"/>
                <a:gd name="connsiteY5" fmla="*/ 16965 h 58875"/>
                <a:gd name="connsiteX6" fmla="*/ 56970 w 58695"/>
                <a:gd name="connsiteY6" fmla="*/ 39825 h 58875"/>
                <a:gd name="connsiteX7" fmla="*/ 41730 w 58695"/>
                <a:gd name="connsiteY7" fmla="*/ 56018 h 58875"/>
                <a:gd name="connsiteX8" fmla="*/ 29348 w 58695"/>
                <a:gd name="connsiteY8" fmla="*/ 58875 h 58875"/>
                <a:gd name="connsiteX9" fmla="*/ 28395 w 58695"/>
                <a:gd name="connsiteY9" fmla="*/ 19823 h 58875"/>
                <a:gd name="connsiteX10" fmla="*/ 24585 w 58695"/>
                <a:gd name="connsiteY10" fmla="*/ 20775 h 58875"/>
                <a:gd name="connsiteX11" fmla="*/ 18870 w 58695"/>
                <a:gd name="connsiteY11" fmla="*/ 26490 h 58875"/>
                <a:gd name="connsiteX12" fmla="*/ 18870 w 58695"/>
                <a:gd name="connsiteY12" fmla="*/ 34110 h 58875"/>
                <a:gd name="connsiteX13" fmla="*/ 32205 w 58695"/>
                <a:gd name="connsiteY13" fmla="*/ 38873 h 58875"/>
                <a:gd name="connsiteX14" fmla="*/ 37920 w 58695"/>
                <a:gd name="connsiteY14" fmla="*/ 33158 h 58875"/>
                <a:gd name="connsiteX15" fmla="*/ 37920 w 58695"/>
                <a:gd name="connsiteY15" fmla="*/ 25538 h 58875"/>
                <a:gd name="connsiteX16" fmla="*/ 32205 w 58695"/>
                <a:gd name="connsiteY16" fmla="*/ 19823 h 58875"/>
                <a:gd name="connsiteX17" fmla="*/ 28395 w 58695"/>
                <a:gd name="connsiteY17" fmla="*/ 19823 h 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695" h="58875">
                  <a:moveTo>
                    <a:pt x="29348" y="58875"/>
                  </a:moveTo>
                  <a:cubicBezTo>
                    <a:pt x="17918" y="58875"/>
                    <a:pt x="7440" y="52208"/>
                    <a:pt x="2678" y="41730"/>
                  </a:cubicBezTo>
                  <a:cubicBezTo>
                    <a:pt x="-180" y="34110"/>
                    <a:pt x="-1132" y="26490"/>
                    <a:pt x="1725" y="18870"/>
                  </a:cubicBezTo>
                  <a:cubicBezTo>
                    <a:pt x="4583" y="11250"/>
                    <a:pt x="10298" y="5535"/>
                    <a:pt x="16965" y="2678"/>
                  </a:cubicBezTo>
                  <a:cubicBezTo>
                    <a:pt x="24585" y="-180"/>
                    <a:pt x="32205" y="-1132"/>
                    <a:pt x="39825" y="1725"/>
                  </a:cubicBezTo>
                  <a:cubicBezTo>
                    <a:pt x="47445" y="4583"/>
                    <a:pt x="53160" y="10298"/>
                    <a:pt x="56018" y="16965"/>
                  </a:cubicBezTo>
                  <a:cubicBezTo>
                    <a:pt x="58875" y="24585"/>
                    <a:pt x="59828" y="32205"/>
                    <a:pt x="56970" y="39825"/>
                  </a:cubicBezTo>
                  <a:cubicBezTo>
                    <a:pt x="54113" y="47445"/>
                    <a:pt x="48398" y="53160"/>
                    <a:pt x="41730" y="56018"/>
                  </a:cubicBezTo>
                  <a:cubicBezTo>
                    <a:pt x="36968" y="58875"/>
                    <a:pt x="33158" y="58875"/>
                    <a:pt x="29348" y="58875"/>
                  </a:cubicBezTo>
                  <a:moveTo>
                    <a:pt x="28395" y="19823"/>
                  </a:moveTo>
                  <a:cubicBezTo>
                    <a:pt x="26490" y="19823"/>
                    <a:pt x="25538" y="19823"/>
                    <a:pt x="24585" y="20775"/>
                  </a:cubicBezTo>
                  <a:cubicBezTo>
                    <a:pt x="21728" y="21728"/>
                    <a:pt x="19823" y="23633"/>
                    <a:pt x="18870" y="26490"/>
                  </a:cubicBezTo>
                  <a:cubicBezTo>
                    <a:pt x="17918" y="29348"/>
                    <a:pt x="17918" y="32205"/>
                    <a:pt x="18870" y="34110"/>
                  </a:cubicBezTo>
                  <a:cubicBezTo>
                    <a:pt x="20775" y="38873"/>
                    <a:pt x="27443" y="41730"/>
                    <a:pt x="32205" y="38873"/>
                  </a:cubicBezTo>
                  <a:cubicBezTo>
                    <a:pt x="35063" y="37920"/>
                    <a:pt x="36968" y="36015"/>
                    <a:pt x="37920" y="33158"/>
                  </a:cubicBezTo>
                  <a:cubicBezTo>
                    <a:pt x="38873" y="30300"/>
                    <a:pt x="38873" y="27443"/>
                    <a:pt x="37920" y="25538"/>
                  </a:cubicBezTo>
                  <a:cubicBezTo>
                    <a:pt x="36968" y="22680"/>
                    <a:pt x="35063" y="20775"/>
                    <a:pt x="32205" y="19823"/>
                  </a:cubicBezTo>
                  <a:cubicBezTo>
                    <a:pt x="31253" y="19823"/>
                    <a:pt x="30300" y="19823"/>
                    <a:pt x="28395" y="1982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0049DF-17A3-18CF-CC6B-DFEAE9745F8B}"/>
                </a:ext>
              </a:extLst>
            </p:cNvPr>
            <p:cNvSpPr/>
            <p:nvPr/>
          </p:nvSpPr>
          <p:spPr>
            <a:xfrm>
              <a:off x="2672842" y="1676467"/>
              <a:ext cx="193209" cy="193290"/>
            </a:xfrm>
            <a:custGeom>
              <a:avLst/>
              <a:gdLst>
                <a:gd name="connsiteX0" fmla="*/ 96135 w 193209"/>
                <a:gd name="connsiteY0" fmla="*/ 193290 h 193290"/>
                <a:gd name="connsiteX1" fmla="*/ 61845 w 193209"/>
                <a:gd name="connsiteY1" fmla="*/ 186623 h 193290"/>
                <a:gd name="connsiteX2" fmla="*/ 8505 w 193209"/>
                <a:gd name="connsiteY2" fmla="*/ 136140 h 193290"/>
                <a:gd name="connsiteX3" fmla="*/ 57083 w 193209"/>
                <a:gd name="connsiteY3" fmla="*/ 8505 h 193290"/>
                <a:gd name="connsiteX4" fmla="*/ 184718 w 193209"/>
                <a:gd name="connsiteY4" fmla="*/ 57083 h 193290"/>
                <a:gd name="connsiteX5" fmla="*/ 186623 w 193209"/>
                <a:gd name="connsiteY5" fmla="*/ 131378 h 193290"/>
                <a:gd name="connsiteX6" fmla="*/ 136140 w 193209"/>
                <a:gd name="connsiteY6" fmla="*/ 184718 h 193290"/>
                <a:gd name="connsiteX7" fmla="*/ 96135 w 193209"/>
                <a:gd name="connsiteY7" fmla="*/ 193290 h 193290"/>
                <a:gd name="connsiteX8" fmla="*/ 25650 w 193209"/>
                <a:gd name="connsiteY8" fmla="*/ 128520 h 193290"/>
                <a:gd name="connsiteX9" fmla="*/ 68513 w 193209"/>
                <a:gd name="connsiteY9" fmla="*/ 169478 h 193290"/>
                <a:gd name="connsiteX10" fmla="*/ 127568 w 193209"/>
                <a:gd name="connsiteY10" fmla="*/ 167573 h 193290"/>
                <a:gd name="connsiteX11" fmla="*/ 168525 w 193209"/>
                <a:gd name="connsiteY11" fmla="*/ 124710 h 193290"/>
                <a:gd name="connsiteX12" fmla="*/ 166620 w 193209"/>
                <a:gd name="connsiteY12" fmla="*/ 65655 h 193290"/>
                <a:gd name="connsiteX13" fmla="*/ 63750 w 193209"/>
                <a:gd name="connsiteY13" fmla="*/ 26603 h 193290"/>
                <a:gd name="connsiteX14" fmla="*/ 25650 w 193209"/>
                <a:gd name="connsiteY14" fmla="*/ 128520 h 1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209" h="193290">
                  <a:moveTo>
                    <a:pt x="96135" y="193290"/>
                  </a:moveTo>
                  <a:cubicBezTo>
                    <a:pt x="84705" y="193290"/>
                    <a:pt x="72323" y="191385"/>
                    <a:pt x="61845" y="186623"/>
                  </a:cubicBezTo>
                  <a:cubicBezTo>
                    <a:pt x="38033" y="177098"/>
                    <a:pt x="18983" y="159000"/>
                    <a:pt x="8505" y="136140"/>
                  </a:cubicBezTo>
                  <a:cubicBezTo>
                    <a:pt x="-13402" y="87563"/>
                    <a:pt x="8505" y="30413"/>
                    <a:pt x="57083" y="8505"/>
                  </a:cubicBezTo>
                  <a:cubicBezTo>
                    <a:pt x="105660" y="-13402"/>
                    <a:pt x="162810" y="8505"/>
                    <a:pt x="184718" y="57083"/>
                  </a:cubicBezTo>
                  <a:cubicBezTo>
                    <a:pt x="195195" y="80895"/>
                    <a:pt x="196148" y="106613"/>
                    <a:pt x="186623" y="131378"/>
                  </a:cubicBezTo>
                  <a:cubicBezTo>
                    <a:pt x="177098" y="156143"/>
                    <a:pt x="159000" y="174240"/>
                    <a:pt x="136140" y="184718"/>
                  </a:cubicBezTo>
                  <a:cubicBezTo>
                    <a:pt x="123758" y="190433"/>
                    <a:pt x="110423" y="193290"/>
                    <a:pt x="96135" y="193290"/>
                  </a:cubicBezTo>
                  <a:moveTo>
                    <a:pt x="25650" y="128520"/>
                  </a:moveTo>
                  <a:cubicBezTo>
                    <a:pt x="34223" y="147570"/>
                    <a:pt x="49463" y="161858"/>
                    <a:pt x="68513" y="169478"/>
                  </a:cubicBezTo>
                  <a:cubicBezTo>
                    <a:pt x="87563" y="177098"/>
                    <a:pt x="109470" y="176145"/>
                    <a:pt x="127568" y="167573"/>
                  </a:cubicBezTo>
                  <a:cubicBezTo>
                    <a:pt x="146618" y="159000"/>
                    <a:pt x="160905" y="143760"/>
                    <a:pt x="168525" y="124710"/>
                  </a:cubicBezTo>
                  <a:cubicBezTo>
                    <a:pt x="176145" y="105660"/>
                    <a:pt x="175193" y="83753"/>
                    <a:pt x="166620" y="65655"/>
                  </a:cubicBezTo>
                  <a:cubicBezTo>
                    <a:pt x="149475" y="26603"/>
                    <a:pt x="102803" y="8505"/>
                    <a:pt x="63750" y="26603"/>
                  </a:cubicBezTo>
                  <a:cubicBezTo>
                    <a:pt x="25650" y="42795"/>
                    <a:pt x="8505" y="89468"/>
                    <a:pt x="25650" y="1285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A456D8E-0366-5C16-7F14-0F2B93DF0742}"/>
                </a:ext>
              </a:extLst>
            </p:cNvPr>
            <p:cNvSpPr/>
            <p:nvPr/>
          </p:nvSpPr>
          <p:spPr>
            <a:xfrm>
              <a:off x="2604087" y="1607637"/>
              <a:ext cx="330732" cy="330700"/>
            </a:xfrm>
            <a:custGeom>
              <a:avLst/>
              <a:gdLst>
                <a:gd name="connsiteX0" fmla="*/ 165843 w 330732"/>
                <a:gd name="connsiteY0" fmla="*/ 330700 h 330700"/>
                <a:gd name="connsiteX1" fmla="*/ 14395 w 330732"/>
                <a:gd name="connsiteY1" fmla="*/ 232593 h 330700"/>
                <a:gd name="connsiteX2" fmla="*/ 98215 w 330732"/>
                <a:gd name="connsiteY2" fmla="*/ 14470 h 330700"/>
                <a:gd name="connsiteX3" fmla="*/ 224898 w 330732"/>
                <a:gd name="connsiteY3" fmla="*/ 10660 h 330700"/>
                <a:gd name="connsiteX4" fmla="*/ 316338 w 330732"/>
                <a:gd name="connsiteY4" fmla="*/ 97338 h 330700"/>
                <a:gd name="connsiteX5" fmla="*/ 232518 w 330732"/>
                <a:gd name="connsiteY5" fmla="*/ 315460 h 330700"/>
                <a:gd name="connsiteX6" fmla="*/ 165843 w 330732"/>
                <a:gd name="connsiteY6" fmla="*/ 330700 h 330700"/>
                <a:gd name="connsiteX7" fmla="*/ 31540 w 330732"/>
                <a:gd name="connsiteY7" fmla="*/ 224973 h 330700"/>
                <a:gd name="connsiteX8" fmla="*/ 224898 w 330732"/>
                <a:gd name="connsiteY8" fmla="*/ 299268 h 330700"/>
                <a:gd name="connsiteX9" fmla="*/ 299193 w 330732"/>
                <a:gd name="connsiteY9" fmla="*/ 105910 h 330700"/>
                <a:gd name="connsiteX10" fmla="*/ 218230 w 330732"/>
                <a:gd name="connsiteY10" fmla="*/ 28758 h 330700"/>
                <a:gd name="connsiteX11" fmla="*/ 106788 w 330732"/>
                <a:gd name="connsiteY11" fmla="*/ 31615 h 330700"/>
                <a:gd name="connsiteX12" fmla="*/ 31540 w 330732"/>
                <a:gd name="connsiteY12" fmla="*/ 224973 h 33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732" h="330700">
                  <a:moveTo>
                    <a:pt x="165843" y="330700"/>
                  </a:moveTo>
                  <a:cubicBezTo>
                    <a:pt x="102978" y="330700"/>
                    <a:pt x="42018" y="294505"/>
                    <a:pt x="14395" y="232593"/>
                  </a:cubicBezTo>
                  <a:cubicBezTo>
                    <a:pt x="-22752" y="149725"/>
                    <a:pt x="14395" y="51618"/>
                    <a:pt x="98215" y="14470"/>
                  </a:cubicBezTo>
                  <a:cubicBezTo>
                    <a:pt x="138220" y="-3627"/>
                    <a:pt x="182988" y="-4580"/>
                    <a:pt x="224898" y="10660"/>
                  </a:cubicBezTo>
                  <a:cubicBezTo>
                    <a:pt x="265855" y="26853"/>
                    <a:pt x="298240" y="57333"/>
                    <a:pt x="316338" y="97338"/>
                  </a:cubicBezTo>
                  <a:cubicBezTo>
                    <a:pt x="353485" y="180205"/>
                    <a:pt x="316338" y="278313"/>
                    <a:pt x="232518" y="315460"/>
                  </a:cubicBezTo>
                  <a:cubicBezTo>
                    <a:pt x="210610" y="325938"/>
                    <a:pt x="187750" y="330700"/>
                    <a:pt x="165843" y="330700"/>
                  </a:cubicBezTo>
                  <a:moveTo>
                    <a:pt x="31540" y="224973"/>
                  </a:moveTo>
                  <a:cubicBezTo>
                    <a:pt x="63925" y="298315"/>
                    <a:pt x="150603" y="331653"/>
                    <a:pt x="224898" y="299268"/>
                  </a:cubicBezTo>
                  <a:cubicBezTo>
                    <a:pt x="298240" y="266883"/>
                    <a:pt x="331578" y="180205"/>
                    <a:pt x="299193" y="105910"/>
                  </a:cubicBezTo>
                  <a:cubicBezTo>
                    <a:pt x="283000" y="70668"/>
                    <a:pt x="254425" y="43045"/>
                    <a:pt x="218230" y="28758"/>
                  </a:cubicBezTo>
                  <a:cubicBezTo>
                    <a:pt x="182035" y="14470"/>
                    <a:pt x="142030" y="15423"/>
                    <a:pt x="106788" y="31615"/>
                  </a:cubicBezTo>
                  <a:cubicBezTo>
                    <a:pt x="32493" y="64953"/>
                    <a:pt x="-845" y="151630"/>
                    <a:pt x="31540" y="22497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D002E1-A507-6E95-9B3B-9563BB300D90}"/>
                </a:ext>
              </a:extLst>
            </p:cNvPr>
            <p:cNvSpPr/>
            <p:nvPr/>
          </p:nvSpPr>
          <p:spPr>
            <a:xfrm>
              <a:off x="2896612" y="1523080"/>
              <a:ext cx="123792" cy="126649"/>
            </a:xfrm>
            <a:custGeom>
              <a:avLst/>
              <a:gdLst>
                <a:gd name="connsiteX0" fmla="*/ 69532 w 123792"/>
                <a:gd name="connsiteY0" fmla="*/ 126650 h 126649"/>
                <a:gd name="connsiteX1" fmla="*/ 0 w 123792"/>
                <a:gd name="connsiteY1" fmla="*/ 126650 h 126649"/>
                <a:gd name="connsiteX2" fmla="*/ 0 w 123792"/>
                <a:gd name="connsiteY2" fmla="*/ 58070 h 126649"/>
                <a:gd name="connsiteX3" fmla="*/ 49530 w 123792"/>
                <a:gd name="connsiteY3" fmla="*/ 4730 h 126649"/>
                <a:gd name="connsiteX4" fmla="*/ 65723 w 123792"/>
                <a:gd name="connsiteY4" fmla="*/ 920 h 126649"/>
                <a:gd name="connsiteX5" fmla="*/ 75248 w 123792"/>
                <a:gd name="connsiteY5" fmla="*/ 14255 h 126649"/>
                <a:gd name="connsiteX6" fmla="*/ 75248 w 123792"/>
                <a:gd name="connsiteY6" fmla="*/ 52355 h 126649"/>
                <a:gd name="connsiteX7" fmla="*/ 109538 w 123792"/>
                <a:gd name="connsiteY7" fmla="*/ 52355 h 126649"/>
                <a:gd name="connsiteX8" fmla="*/ 122873 w 123792"/>
                <a:gd name="connsiteY8" fmla="*/ 61880 h 126649"/>
                <a:gd name="connsiteX9" fmla="*/ 119063 w 123792"/>
                <a:gd name="connsiteY9" fmla="*/ 78072 h 126649"/>
                <a:gd name="connsiteX10" fmla="*/ 69532 w 123792"/>
                <a:gd name="connsiteY10" fmla="*/ 126650 h 126649"/>
                <a:gd name="connsiteX11" fmla="*/ 19050 w 123792"/>
                <a:gd name="connsiteY11" fmla="*/ 107600 h 126649"/>
                <a:gd name="connsiteX12" fmla="*/ 61913 w 123792"/>
                <a:gd name="connsiteY12" fmla="*/ 107600 h 126649"/>
                <a:gd name="connsiteX13" fmla="*/ 98107 w 123792"/>
                <a:gd name="connsiteY13" fmla="*/ 71405 h 126649"/>
                <a:gd name="connsiteX14" fmla="*/ 56198 w 123792"/>
                <a:gd name="connsiteY14" fmla="*/ 70452 h 126649"/>
                <a:gd name="connsiteX15" fmla="*/ 56198 w 123792"/>
                <a:gd name="connsiteY15" fmla="*/ 24732 h 126649"/>
                <a:gd name="connsiteX16" fmla="*/ 19050 w 123792"/>
                <a:gd name="connsiteY16" fmla="*/ 64737 h 126649"/>
                <a:gd name="connsiteX17" fmla="*/ 19050 w 123792"/>
                <a:gd name="connsiteY17" fmla="*/ 107600 h 12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792" h="126649">
                  <a:moveTo>
                    <a:pt x="69532" y="126650"/>
                  </a:moveTo>
                  <a:lnTo>
                    <a:pt x="0" y="126650"/>
                  </a:lnTo>
                  <a:lnTo>
                    <a:pt x="0" y="58070"/>
                  </a:lnTo>
                  <a:lnTo>
                    <a:pt x="49530" y="4730"/>
                  </a:lnTo>
                  <a:cubicBezTo>
                    <a:pt x="53340" y="-33"/>
                    <a:pt x="60007" y="-985"/>
                    <a:pt x="65723" y="920"/>
                  </a:cubicBezTo>
                  <a:cubicBezTo>
                    <a:pt x="71438" y="2825"/>
                    <a:pt x="75248" y="8540"/>
                    <a:pt x="75248" y="14255"/>
                  </a:cubicBezTo>
                  <a:lnTo>
                    <a:pt x="75248" y="52355"/>
                  </a:lnTo>
                  <a:lnTo>
                    <a:pt x="109538" y="52355"/>
                  </a:lnTo>
                  <a:cubicBezTo>
                    <a:pt x="115252" y="52355"/>
                    <a:pt x="120968" y="56165"/>
                    <a:pt x="122873" y="61880"/>
                  </a:cubicBezTo>
                  <a:cubicBezTo>
                    <a:pt x="124777" y="67595"/>
                    <a:pt x="123825" y="73310"/>
                    <a:pt x="119063" y="78072"/>
                  </a:cubicBezTo>
                  <a:lnTo>
                    <a:pt x="69532" y="126650"/>
                  </a:lnTo>
                  <a:close/>
                  <a:moveTo>
                    <a:pt x="19050" y="107600"/>
                  </a:moveTo>
                  <a:lnTo>
                    <a:pt x="61913" y="107600"/>
                  </a:lnTo>
                  <a:lnTo>
                    <a:pt x="98107" y="71405"/>
                  </a:lnTo>
                  <a:lnTo>
                    <a:pt x="56198" y="70452"/>
                  </a:lnTo>
                  <a:lnTo>
                    <a:pt x="56198" y="24732"/>
                  </a:lnTo>
                  <a:lnTo>
                    <a:pt x="19050" y="64737"/>
                  </a:lnTo>
                  <a:lnTo>
                    <a:pt x="19050" y="107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80CCC9-CCC3-83DD-721D-C2CBF82A7D87}"/>
                </a:ext>
              </a:extLst>
            </p:cNvPr>
            <p:cNvSpPr/>
            <p:nvPr/>
          </p:nvSpPr>
          <p:spPr>
            <a:xfrm>
              <a:off x="2775645" y="1629727"/>
              <a:ext cx="140017" cy="140970"/>
            </a:xfrm>
            <a:custGeom>
              <a:avLst/>
              <a:gdLst>
                <a:gd name="connsiteX0" fmla="*/ 9525 w 140017"/>
                <a:gd name="connsiteY0" fmla="*/ 140970 h 140970"/>
                <a:gd name="connsiteX1" fmla="*/ 2857 w 140017"/>
                <a:gd name="connsiteY1" fmla="*/ 138112 h 140970"/>
                <a:gd name="connsiteX2" fmla="*/ 2857 w 140017"/>
                <a:gd name="connsiteY2" fmla="*/ 124777 h 140970"/>
                <a:gd name="connsiteX3" fmla="*/ 123825 w 140017"/>
                <a:gd name="connsiteY3" fmla="*/ 2858 h 140970"/>
                <a:gd name="connsiteX4" fmla="*/ 137160 w 140017"/>
                <a:gd name="connsiteY4" fmla="*/ 2858 h 140970"/>
                <a:gd name="connsiteX5" fmla="*/ 137160 w 140017"/>
                <a:gd name="connsiteY5" fmla="*/ 16193 h 140970"/>
                <a:gd name="connsiteX6" fmla="*/ 16192 w 140017"/>
                <a:gd name="connsiteY6" fmla="*/ 138112 h 140970"/>
                <a:gd name="connsiteX7" fmla="*/ 9525 w 140017"/>
                <a:gd name="connsiteY7" fmla="*/ 14097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17" h="140970">
                  <a:moveTo>
                    <a:pt x="9525" y="140970"/>
                  </a:moveTo>
                  <a:cubicBezTo>
                    <a:pt x="6667" y="140970"/>
                    <a:pt x="4762" y="140018"/>
                    <a:pt x="2857" y="138112"/>
                  </a:cubicBezTo>
                  <a:cubicBezTo>
                    <a:pt x="-952" y="134302"/>
                    <a:pt x="-952" y="128587"/>
                    <a:pt x="2857" y="124777"/>
                  </a:cubicBezTo>
                  <a:lnTo>
                    <a:pt x="123825" y="2858"/>
                  </a:lnTo>
                  <a:cubicBezTo>
                    <a:pt x="127635" y="-953"/>
                    <a:pt x="133350" y="-953"/>
                    <a:pt x="137160" y="2858"/>
                  </a:cubicBezTo>
                  <a:cubicBezTo>
                    <a:pt x="140970" y="6668"/>
                    <a:pt x="140970" y="12383"/>
                    <a:pt x="137160" y="16193"/>
                  </a:cubicBezTo>
                  <a:lnTo>
                    <a:pt x="16192" y="138112"/>
                  </a:lnTo>
                  <a:cubicBezTo>
                    <a:pt x="14287" y="140018"/>
                    <a:pt x="12382" y="140970"/>
                    <a:pt x="9525" y="14097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5" name="Graphic 27">
            <a:extLst>
              <a:ext uri="{FF2B5EF4-FFF2-40B4-BE49-F238E27FC236}">
                <a16:creationId xmlns:a16="http://schemas.microsoft.com/office/drawing/2014/main" id="{35346E48-02FC-BD2A-6C7A-DB0F5E4B3615}"/>
              </a:ext>
            </a:extLst>
          </p:cNvPr>
          <p:cNvSpPr/>
          <p:nvPr/>
        </p:nvSpPr>
        <p:spPr>
          <a:xfrm>
            <a:off x="740616" y="2418078"/>
            <a:ext cx="486235" cy="396737"/>
          </a:xfrm>
          <a:custGeom>
            <a:avLst/>
            <a:gdLst>
              <a:gd name="connsiteX0" fmla="*/ 96068 w 425101"/>
              <a:gd name="connsiteY0" fmla="*/ 282568 h 395768"/>
              <a:gd name="connsiteX1" fmla="*/ 44348 w 425101"/>
              <a:gd name="connsiteY1" fmla="*/ 282568 h 395768"/>
              <a:gd name="connsiteX2" fmla="*/ 31489 w 425101"/>
              <a:gd name="connsiteY2" fmla="*/ 295427 h 395768"/>
              <a:gd name="connsiteX3" fmla="*/ 31489 w 425101"/>
              <a:gd name="connsiteY3" fmla="*/ 347338 h 395768"/>
              <a:gd name="connsiteX4" fmla="*/ 44348 w 425101"/>
              <a:gd name="connsiteY4" fmla="*/ 360197 h 395768"/>
              <a:gd name="connsiteX5" fmla="*/ 96259 w 425101"/>
              <a:gd name="connsiteY5" fmla="*/ 360197 h 395768"/>
              <a:gd name="connsiteX6" fmla="*/ 109118 w 425101"/>
              <a:gd name="connsiteY6" fmla="*/ 347528 h 395768"/>
              <a:gd name="connsiteX7" fmla="*/ 109118 w 425101"/>
              <a:gd name="connsiteY7" fmla="*/ 347338 h 395768"/>
              <a:gd name="connsiteX8" fmla="*/ 109118 w 425101"/>
              <a:gd name="connsiteY8" fmla="*/ 295427 h 395768"/>
              <a:gd name="connsiteX9" fmla="*/ 96450 w 425101"/>
              <a:gd name="connsiteY9" fmla="*/ 282568 h 395768"/>
              <a:gd name="connsiteX10" fmla="*/ 96068 w 425101"/>
              <a:gd name="connsiteY10" fmla="*/ 282568 h 395768"/>
              <a:gd name="connsiteX11" fmla="*/ 91782 w 425101"/>
              <a:gd name="connsiteY11" fmla="*/ 343052 h 395768"/>
              <a:gd name="connsiteX12" fmla="*/ 48443 w 425101"/>
              <a:gd name="connsiteY12" fmla="*/ 343052 h 395768"/>
              <a:gd name="connsiteX13" fmla="*/ 48443 w 425101"/>
              <a:gd name="connsiteY13" fmla="*/ 299713 h 395768"/>
              <a:gd name="connsiteX14" fmla="*/ 91973 w 425101"/>
              <a:gd name="connsiteY14" fmla="*/ 299713 h 395768"/>
              <a:gd name="connsiteX15" fmla="*/ 183699 w 425101"/>
              <a:gd name="connsiteY15" fmla="*/ 282568 h 395768"/>
              <a:gd name="connsiteX16" fmla="*/ 131787 w 425101"/>
              <a:gd name="connsiteY16" fmla="*/ 282568 h 395768"/>
              <a:gd name="connsiteX17" fmla="*/ 118929 w 425101"/>
              <a:gd name="connsiteY17" fmla="*/ 295236 h 395768"/>
              <a:gd name="connsiteX18" fmla="*/ 118929 w 425101"/>
              <a:gd name="connsiteY18" fmla="*/ 295427 h 395768"/>
              <a:gd name="connsiteX19" fmla="*/ 118929 w 425101"/>
              <a:gd name="connsiteY19" fmla="*/ 347338 h 395768"/>
              <a:gd name="connsiteX20" fmla="*/ 131597 w 425101"/>
              <a:gd name="connsiteY20" fmla="*/ 360197 h 395768"/>
              <a:gd name="connsiteX21" fmla="*/ 131787 w 425101"/>
              <a:gd name="connsiteY21" fmla="*/ 360197 h 395768"/>
              <a:gd name="connsiteX22" fmla="*/ 183699 w 425101"/>
              <a:gd name="connsiteY22" fmla="*/ 360197 h 395768"/>
              <a:gd name="connsiteX23" fmla="*/ 196748 w 425101"/>
              <a:gd name="connsiteY23" fmla="*/ 347719 h 395768"/>
              <a:gd name="connsiteX24" fmla="*/ 196748 w 425101"/>
              <a:gd name="connsiteY24" fmla="*/ 347338 h 395768"/>
              <a:gd name="connsiteX25" fmla="*/ 196748 w 425101"/>
              <a:gd name="connsiteY25" fmla="*/ 295427 h 395768"/>
              <a:gd name="connsiteX26" fmla="*/ 184080 w 425101"/>
              <a:gd name="connsiteY26" fmla="*/ 282568 h 395768"/>
              <a:gd name="connsiteX27" fmla="*/ 183699 w 425101"/>
              <a:gd name="connsiteY27" fmla="*/ 282568 h 395768"/>
              <a:gd name="connsiteX28" fmla="*/ 179412 w 425101"/>
              <a:gd name="connsiteY28" fmla="*/ 343052 h 395768"/>
              <a:gd name="connsiteX29" fmla="*/ 136074 w 425101"/>
              <a:gd name="connsiteY29" fmla="*/ 343052 h 395768"/>
              <a:gd name="connsiteX30" fmla="*/ 136074 w 425101"/>
              <a:gd name="connsiteY30" fmla="*/ 299713 h 395768"/>
              <a:gd name="connsiteX31" fmla="*/ 179412 w 425101"/>
              <a:gd name="connsiteY31" fmla="*/ 299713 h 395768"/>
              <a:gd name="connsiteX32" fmla="*/ 271328 w 425101"/>
              <a:gd name="connsiteY32" fmla="*/ 282568 h 395768"/>
              <a:gd name="connsiteX33" fmla="*/ 219417 w 425101"/>
              <a:gd name="connsiteY33" fmla="*/ 282568 h 395768"/>
              <a:gd name="connsiteX34" fmla="*/ 206559 w 425101"/>
              <a:gd name="connsiteY34" fmla="*/ 295236 h 395768"/>
              <a:gd name="connsiteX35" fmla="*/ 206559 w 425101"/>
              <a:gd name="connsiteY35" fmla="*/ 295427 h 395768"/>
              <a:gd name="connsiteX36" fmla="*/ 206559 w 425101"/>
              <a:gd name="connsiteY36" fmla="*/ 347338 h 395768"/>
              <a:gd name="connsiteX37" fmla="*/ 219227 w 425101"/>
              <a:gd name="connsiteY37" fmla="*/ 360197 h 395768"/>
              <a:gd name="connsiteX38" fmla="*/ 219417 w 425101"/>
              <a:gd name="connsiteY38" fmla="*/ 360197 h 395768"/>
              <a:gd name="connsiteX39" fmla="*/ 271328 w 425101"/>
              <a:gd name="connsiteY39" fmla="*/ 360197 h 395768"/>
              <a:gd name="connsiteX40" fmla="*/ 284187 w 425101"/>
              <a:gd name="connsiteY40" fmla="*/ 347338 h 395768"/>
              <a:gd name="connsiteX41" fmla="*/ 284187 w 425101"/>
              <a:gd name="connsiteY41" fmla="*/ 295427 h 395768"/>
              <a:gd name="connsiteX42" fmla="*/ 271328 w 425101"/>
              <a:gd name="connsiteY42" fmla="*/ 282568 h 395768"/>
              <a:gd name="connsiteX43" fmla="*/ 267042 w 425101"/>
              <a:gd name="connsiteY43" fmla="*/ 343052 h 395768"/>
              <a:gd name="connsiteX44" fmla="*/ 223704 w 425101"/>
              <a:gd name="connsiteY44" fmla="*/ 343052 h 395768"/>
              <a:gd name="connsiteX45" fmla="*/ 223704 w 425101"/>
              <a:gd name="connsiteY45" fmla="*/ 299713 h 395768"/>
              <a:gd name="connsiteX46" fmla="*/ 267042 w 425101"/>
              <a:gd name="connsiteY46" fmla="*/ 299713 h 395768"/>
              <a:gd name="connsiteX47" fmla="*/ 271328 w 425101"/>
              <a:gd name="connsiteY47" fmla="*/ 194938 h 395768"/>
              <a:gd name="connsiteX48" fmla="*/ 219417 w 425101"/>
              <a:gd name="connsiteY48" fmla="*/ 194938 h 395768"/>
              <a:gd name="connsiteX49" fmla="*/ 206559 w 425101"/>
              <a:gd name="connsiteY49" fmla="*/ 207797 h 395768"/>
              <a:gd name="connsiteX50" fmla="*/ 206559 w 425101"/>
              <a:gd name="connsiteY50" fmla="*/ 259708 h 395768"/>
              <a:gd name="connsiteX51" fmla="*/ 219227 w 425101"/>
              <a:gd name="connsiteY51" fmla="*/ 272567 h 395768"/>
              <a:gd name="connsiteX52" fmla="*/ 219417 w 425101"/>
              <a:gd name="connsiteY52" fmla="*/ 272567 h 395768"/>
              <a:gd name="connsiteX53" fmla="*/ 271328 w 425101"/>
              <a:gd name="connsiteY53" fmla="*/ 272567 h 395768"/>
              <a:gd name="connsiteX54" fmla="*/ 284187 w 425101"/>
              <a:gd name="connsiteY54" fmla="*/ 259708 h 395768"/>
              <a:gd name="connsiteX55" fmla="*/ 284187 w 425101"/>
              <a:gd name="connsiteY55" fmla="*/ 207797 h 395768"/>
              <a:gd name="connsiteX56" fmla="*/ 271328 w 425101"/>
              <a:gd name="connsiteY56" fmla="*/ 194938 h 395768"/>
              <a:gd name="connsiteX57" fmla="*/ 267042 w 425101"/>
              <a:gd name="connsiteY57" fmla="*/ 255422 h 395768"/>
              <a:gd name="connsiteX58" fmla="*/ 223704 w 425101"/>
              <a:gd name="connsiteY58" fmla="*/ 255422 h 395768"/>
              <a:gd name="connsiteX59" fmla="*/ 223704 w 425101"/>
              <a:gd name="connsiteY59" fmla="*/ 212083 h 395768"/>
              <a:gd name="connsiteX60" fmla="*/ 267042 w 425101"/>
              <a:gd name="connsiteY60" fmla="*/ 212083 h 395768"/>
              <a:gd name="connsiteX61" fmla="*/ 96068 w 425101"/>
              <a:gd name="connsiteY61" fmla="*/ 194938 h 395768"/>
              <a:gd name="connsiteX62" fmla="*/ 44348 w 425101"/>
              <a:gd name="connsiteY62" fmla="*/ 194938 h 395768"/>
              <a:gd name="connsiteX63" fmla="*/ 31489 w 425101"/>
              <a:gd name="connsiteY63" fmla="*/ 207797 h 395768"/>
              <a:gd name="connsiteX64" fmla="*/ 31489 w 425101"/>
              <a:gd name="connsiteY64" fmla="*/ 259708 h 395768"/>
              <a:gd name="connsiteX65" fmla="*/ 44348 w 425101"/>
              <a:gd name="connsiteY65" fmla="*/ 272567 h 395768"/>
              <a:gd name="connsiteX66" fmla="*/ 96259 w 425101"/>
              <a:gd name="connsiteY66" fmla="*/ 272567 h 395768"/>
              <a:gd name="connsiteX67" fmla="*/ 109118 w 425101"/>
              <a:gd name="connsiteY67" fmla="*/ 259899 h 395768"/>
              <a:gd name="connsiteX68" fmla="*/ 109118 w 425101"/>
              <a:gd name="connsiteY68" fmla="*/ 259708 h 395768"/>
              <a:gd name="connsiteX69" fmla="*/ 109118 w 425101"/>
              <a:gd name="connsiteY69" fmla="*/ 207797 h 395768"/>
              <a:gd name="connsiteX70" fmla="*/ 96259 w 425101"/>
              <a:gd name="connsiteY70" fmla="*/ 194938 h 395768"/>
              <a:gd name="connsiteX71" fmla="*/ 96068 w 425101"/>
              <a:gd name="connsiteY71" fmla="*/ 194938 h 395768"/>
              <a:gd name="connsiteX72" fmla="*/ 91782 w 425101"/>
              <a:gd name="connsiteY72" fmla="*/ 255422 h 395768"/>
              <a:gd name="connsiteX73" fmla="*/ 48443 w 425101"/>
              <a:gd name="connsiteY73" fmla="*/ 255422 h 395768"/>
              <a:gd name="connsiteX74" fmla="*/ 48443 w 425101"/>
              <a:gd name="connsiteY74" fmla="*/ 212083 h 395768"/>
              <a:gd name="connsiteX75" fmla="*/ 91973 w 425101"/>
              <a:gd name="connsiteY75" fmla="*/ 212083 h 395768"/>
              <a:gd name="connsiteX76" fmla="*/ 183699 w 425101"/>
              <a:gd name="connsiteY76" fmla="*/ 194938 h 395768"/>
              <a:gd name="connsiteX77" fmla="*/ 131787 w 425101"/>
              <a:gd name="connsiteY77" fmla="*/ 194938 h 395768"/>
              <a:gd name="connsiteX78" fmla="*/ 118929 w 425101"/>
              <a:gd name="connsiteY78" fmla="*/ 207797 h 395768"/>
              <a:gd name="connsiteX79" fmla="*/ 118929 w 425101"/>
              <a:gd name="connsiteY79" fmla="*/ 259708 h 395768"/>
              <a:gd name="connsiteX80" fmla="*/ 131597 w 425101"/>
              <a:gd name="connsiteY80" fmla="*/ 272567 h 395768"/>
              <a:gd name="connsiteX81" fmla="*/ 131787 w 425101"/>
              <a:gd name="connsiteY81" fmla="*/ 272567 h 395768"/>
              <a:gd name="connsiteX82" fmla="*/ 183699 w 425101"/>
              <a:gd name="connsiteY82" fmla="*/ 272567 h 395768"/>
              <a:gd name="connsiteX83" fmla="*/ 196748 w 425101"/>
              <a:gd name="connsiteY83" fmla="*/ 260089 h 395768"/>
              <a:gd name="connsiteX84" fmla="*/ 196748 w 425101"/>
              <a:gd name="connsiteY84" fmla="*/ 259708 h 395768"/>
              <a:gd name="connsiteX85" fmla="*/ 196748 w 425101"/>
              <a:gd name="connsiteY85" fmla="*/ 207797 h 395768"/>
              <a:gd name="connsiteX86" fmla="*/ 183889 w 425101"/>
              <a:gd name="connsiteY86" fmla="*/ 194938 h 395768"/>
              <a:gd name="connsiteX87" fmla="*/ 183699 w 425101"/>
              <a:gd name="connsiteY87" fmla="*/ 194938 h 395768"/>
              <a:gd name="connsiteX88" fmla="*/ 179412 w 425101"/>
              <a:gd name="connsiteY88" fmla="*/ 255422 h 395768"/>
              <a:gd name="connsiteX89" fmla="*/ 136074 w 425101"/>
              <a:gd name="connsiteY89" fmla="*/ 255422 h 395768"/>
              <a:gd name="connsiteX90" fmla="*/ 136074 w 425101"/>
              <a:gd name="connsiteY90" fmla="*/ 212083 h 395768"/>
              <a:gd name="connsiteX91" fmla="*/ 179412 w 425101"/>
              <a:gd name="connsiteY91" fmla="*/ 212083 h 395768"/>
              <a:gd name="connsiteX92" fmla="*/ 411727 w 425101"/>
              <a:gd name="connsiteY92" fmla="*/ 30156 h 395768"/>
              <a:gd name="connsiteX93" fmla="*/ 322097 w 425101"/>
              <a:gd name="connsiteY93" fmla="*/ 30156 h 395768"/>
              <a:gd name="connsiteX94" fmla="*/ 322097 w 425101"/>
              <a:gd name="connsiteY94" fmla="*/ 8534 h 395768"/>
              <a:gd name="connsiteX95" fmla="*/ 313524 w 425101"/>
              <a:gd name="connsiteY95" fmla="*/ -39 h 395768"/>
              <a:gd name="connsiteX96" fmla="*/ 304952 w 425101"/>
              <a:gd name="connsiteY96" fmla="*/ 8534 h 395768"/>
              <a:gd name="connsiteX97" fmla="*/ 304952 w 425101"/>
              <a:gd name="connsiteY97" fmla="*/ 30156 h 395768"/>
              <a:gd name="connsiteX98" fmla="*/ 120548 w 425101"/>
              <a:gd name="connsiteY98" fmla="*/ 30156 h 395768"/>
              <a:gd name="connsiteX99" fmla="*/ 120548 w 425101"/>
              <a:gd name="connsiteY99" fmla="*/ 8534 h 395768"/>
              <a:gd name="connsiteX100" fmla="*/ 111975 w 425101"/>
              <a:gd name="connsiteY100" fmla="*/ -39 h 395768"/>
              <a:gd name="connsiteX101" fmla="*/ 103403 w 425101"/>
              <a:gd name="connsiteY101" fmla="*/ 8534 h 395768"/>
              <a:gd name="connsiteX102" fmla="*/ 103403 w 425101"/>
              <a:gd name="connsiteY102" fmla="*/ 30156 h 395768"/>
              <a:gd name="connsiteX103" fmla="*/ 12820 w 425101"/>
              <a:gd name="connsiteY103" fmla="*/ 30156 h 395768"/>
              <a:gd name="connsiteX104" fmla="*/ -39 w 425101"/>
              <a:gd name="connsiteY104" fmla="*/ 43014 h 395768"/>
              <a:gd name="connsiteX105" fmla="*/ -39 w 425101"/>
              <a:gd name="connsiteY105" fmla="*/ 382866 h 395768"/>
              <a:gd name="connsiteX106" fmla="*/ 12820 w 425101"/>
              <a:gd name="connsiteY106" fmla="*/ 395725 h 395768"/>
              <a:gd name="connsiteX107" fmla="*/ 307143 w 425101"/>
              <a:gd name="connsiteY107" fmla="*/ 395725 h 395768"/>
              <a:gd name="connsiteX108" fmla="*/ 316668 w 425101"/>
              <a:gd name="connsiteY108" fmla="*/ 391820 h 395768"/>
              <a:gd name="connsiteX109" fmla="*/ 421443 w 425101"/>
              <a:gd name="connsiteY109" fmla="*/ 285521 h 395768"/>
              <a:gd name="connsiteX110" fmla="*/ 425062 w 425101"/>
              <a:gd name="connsiteY110" fmla="*/ 276567 h 395768"/>
              <a:gd name="connsiteX111" fmla="*/ 425062 w 425101"/>
              <a:gd name="connsiteY111" fmla="*/ 43014 h 395768"/>
              <a:gd name="connsiteX112" fmla="*/ 412403 w 425101"/>
              <a:gd name="connsiteY112" fmla="*/ 30146 h 395768"/>
              <a:gd name="connsiteX113" fmla="*/ 411727 w 425101"/>
              <a:gd name="connsiteY113" fmla="*/ 30156 h 395768"/>
              <a:gd name="connsiteX114" fmla="*/ 103689 w 425101"/>
              <a:gd name="connsiteY114" fmla="*/ 47301 h 395768"/>
              <a:gd name="connsiteX115" fmla="*/ 103689 w 425101"/>
              <a:gd name="connsiteY115" fmla="*/ 63684 h 395768"/>
              <a:gd name="connsiteX116" fmla="*/ 72408 w 425101"/>
              <a:gd name="connsiteY116" fmla="*/ 112109 h 395768"/>
              <a:gd name="connsiteX117" fmla="*/ 120834 w 425101"/>
              <a:gd name="connsiteY117" fmla="*/ 143398 h 395768"/>
              <a:gd name="connsiteX118" fmla="*/ 152114 w 425101"/>
              <a:gd name="connsiteY118" fmla="*/ 94964 h 395768"/>
              <a:gd name="connsiteX119" fmla="*/ 120834 w 425101"/>
              <a:gd name="connsiteY119" fmla="*/ 63684 h 395768"/>
              <a:gd name="connsiteX120" fmla="*/ 120834 w 425101"/>
              <a:gd name="connsiteY120" fmla="*/ 47301 h 395768"/>
              <a:gd name="connsiteX121" fmla="*/ 304952 w 425101"/>
              <a:gd name="connsiteY121" fmla="*/ 47301 h 395768"/>
              <a:gd name="connsiteX122" fmla="*/ 304952 w 425101"/>
              <a:gd name="connsiteY122" fmla="*/ 63684 h 395768"/>
              <a:gd name="connsiteX123" fmla="*/ 273767 w 425101"/>
              <a:gd name="connsiteY123" fmla="*/ 112013 h 395768"/>
              <a:gd name="connsiteX124" fmla="*/ 322097 w 425101"/>
              <a:gd name="connsiteY124" fmla="*/ 143198 h 395768"/>
              <a:gd name="connsiteX125" fmla="*/ 353282 w 425101"/>
              <a:gd name="connsiteY125" fmla="*/ 94868 h 395768"/>
              <a:gd name="connsiteX126" fmla="*/ 322097 w 425101"/>
              <a:gd name="connsiteY126" fmla="*/ 63684 h 395768"/>
              <a:gd name="connsiteX127" fmla="*/ 322097 w 425101"/>
              <a:gd name="connsiteY127" fmla="*/ 47301 h 395768"/>
              <a:gd name="connsiteX128" fmla="*/ 407822 w 425101"/>
              <a:gd name="connsiteY128" fmla="*/ 47301 h 395768"/>
              <a:gd name="connsiteX129" fmla="*/ 407822 w 425101"/>
              <a:gd name="connsiteY129" fmla="*/ 159886 h 395768"/>
              <a:gd name="connsiteX130" fmla="*/ 17297 w 425101"/>
              <a:gd name="connsiteY130" fmla="*/ 159886 h 395768"/>
              <a:gd name="connsiteX131" fmla="*/ 17297 w 425101"/>
              <a:gd name="connsiteY131" fmla="*/ 47301 h 395768"/>
              <a:gd name="connsiteX132" fmla="*/ 112261 w 425101"/>
              <a:gd name="connsiteY132" fmla="*/ 106927 h 395768"/>
              <a:gd name="connsiteX133" fmla="*/ 120834 w 425101"/>
              <a:gd name="connsiteY133" fmla="*/ 98355 h 395768"/>
              <a:gd name="connsiteX134" fmla="*/ 120834 w 425101"/>
              <a:gd name="connsiteY134" fmla="*/ 81591 h 395768"/>
              <a:gd name="connsiteX135" fmla="*/ 134169 w 425101"/>
              <a:gd name="connsiteY135" fmla="*/ 112071 h 395768"/>
              <a:gd name="connsiteX136" fmla="*/ 103689 w 425101"/>
              <a:gd name="connsiteY136" fmla="*/ 125406 h 395768"/>
              <a:gd name="connsiteX137" fmla="*/ 90354 w 425101"/>
              <a:gd name="connsiteY137" fmla="*/ 94926 h 395768"/>
              <a:gd name="connsiteX138" fmla="*/ 103689 w 425101"/>
              <a:gd name="connsiteY138" fmla="*/ 81591 h 395768"/>
              <a:gd name="connsiteX139" fmla="*/ 103689 w 425101"/>
              <a:gd name="connsiteY139" fmla="*/ 98355 h 395768"/>
              <a:gd name="connsiteX140" fmla="*/ 112261 w 425101"/>
              <a:gd name="connsiteY140" fmla="*/ 106927 h 395768"/>
              <a:gd name="connsiteX141" fmla="*/ 313524 w 425101"/>
              <a:gd name="connsiteY141" fmla="*/ 106927 h 395768"/>
              <a:gd name="connsiteX142" fmla="*/ 322097 w 425101"/>
              <a:gd name="connsiteY142" fmla="*/ 98355 h 395768"/>
              <a:gd name="connsiteX143" fmla="*/ 322097 w 425101"/>
              <a:gd name="connsiteY143" fmla="*/ 81591 h 395768"/>
              <a:gd name="connsiteX144" fmla="*/ 335537 w 425101"/>
              <a:gd name="connsiteY144" fmla="*/ 112175 h 395768"/>
              <a:gd name="connsiteX145" fmla="*/ 304952 w 425101"/>
              <a:gd name="connsiteY145" fmla="*/ 125615 h 395768"/>
              <a:gd name="connsiteX146" fmla="*/ 291512 w 425101"/>
              <a:gd name="connsiteY146" fmla="*/ 95030 h 395768"/>
              <a:gd name="connsiteX147" fmla="*/ 304952 w 425101"/>
              <a:gd name="connsiteY147" fmla="*/ 81591 h 395768"/>
              <a:gd name="connsiteX148" fmla="*/ 304952 w 425101"/>
              <a:gd name="connsiteY148" fmla="*/ 98355 h 395768"/>
              <a:gd name="connsiteX149" fmla="*/ 313524 w 425101"/>
              <a:gd name="connsiteY149" fmla="*/ 106927 h 395768"/>
              <a:gd name="connsiteX150" fmla="*/ 17392 w 425101"/>
              <a:gd name="connsiteY150" fmla="*/ 177031 h 395768"/>
              <a:gd name="connsiteX151" fmla="*/ 407917 w 425101"/>
              <a:gd name="connsiteY151" fmla="*/ 177031 h 395768"/>
              <a:gd name="connsiteX152" fmla="*/ 407917 w 425101"/>
              <a:gd name="connsiteY152" fmla="*/ 269519 h 395768"/>
              <a:gd name="connsiteX153" fmla="*/ 311048 w 425101"/>
              <a:gd name="connsiteY153" fmla="*/ 269519 h 395768"/>
              <a:gd name="connsiteX154" fmla="*/ 298189 w 425101"/>
              <a:gd name="connsiteY154" fmla="*/ 282377 h 395768"/>
              <a:gd name="connsiteX155" fmla="*/ 298189 w 425101"/>
              <a:gd name="connsiteY155" fmla="*/ 378580 h 395768"/>
              <a:gd name="connsiteX156" fmla="*/ 17392 w 425101"/>
              <a:gd name="connsiteY156" fmla="*/ 378580 h 395768"/>
              <a:gd name="connsiteX157" fmla="*/ 315620 w 425101"/>
              <a:gd name="connsiteY157" fmla="*/ 368388 h 395768"/>
              <a:gd name="connsiteX158" fmla="*/ 315620 w 425101"/>
              <a:gd name="connsiteY158" fmla="*/ 286664 h 395768"/>
              <a:gd name="connsiteX159" fmla="*/ 395820 w 425101"/>
              <a:gd name="connsiteY159" fmla="*/ 286664 h 39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25101" h="395768">
                <a:moveTo>
                  <a:pt x="96068" y="282568"/>
                </a:moveTo>
                <a:lnTo>
                  <a:pt x="44348" y="282568"/>
                </a:lnTo>
                <a:cubicBezTo>
                  <a:pt x="37242" y="282568"/>
                  <a:pt x="31489" y="288321"/>
                  <a:pt x="31489" y="295427"/>
                </a:cubicBezTo>
                <a:lnTo>
                  <a:pt x="31489" y="347338"/>
                </a:lnTo>
                <a:cubicBezTo>
                  <a:pt x="31489" y="354444"/>
                  <a:pt x="37242" y="360197"/>
                  <a:pt x="44348" y="360197"/>
                </a:cubicBezTo>
                <a:lnTo>
                  <a:pt x="96259" y="360197"/>
                </a:lnTo>
                <a:cubicBezTo>
                  <a:pt x="103308" y="360254"/>
                  <a:pt x="109061" y="354577"/>
                  <a:pt x="109118" y="347528"/>
                </a:cubicBezTo>
                <a:cubicBezTo>
                  <a:pt x="109118" y="347462"/>
                  <a:pt x="109118" y="347405"/>
                  <a:pt x="109118" y="347338"/>
                </a:cubicBezTo>
                <a:lnTo>
                  <a:pt x="109118" y="295427"/>
                </a:lnTo>
                <a:cubicBezTo>
                  <a:pt x="109175" y="288378"/>
                  <a:pt x="103498" y="282616"/>
                  <a:pt x="96450" y="282568"/>
                </a:cubicBezTo>
                <a:cubicBezTo>
                  <a:pt x="96326" y="282568"/>
                  <a:pt x="96192" y="282568"/>
                  <a:pt x="96068" y="282568"/>
                </a:cubicBezTo>
                <a:close/>
                <a:moveTo>
                  <a:pt x="91782" y="343052"/>
                </a:moveTo>
                <a:lnTo>
                  <a:pt x="48443" y="343052"/>
                </a:lnTo>
                <a:lnTo>
                  <a:pt x="48443" y="299713"/>
                </a:lnTo>
                <a:lnTo>
                  <a:pt x="91973" y="299713"/>
                </a:lnTo>
                <a:close/>
                <a:moveTo>
                  <a:pt x="183699" y="282568"/>
                </a:moveTo>
                <a:lnTo>
                  <a:pt x="131787" y="282568"/>
                </a:lnTo>
                <a:cubicBezTo>
                  <a:pt x="124739" y="282511"/>
                  <a:pt x="118986" y="288188"/>
                  <a:pt x="118929" y="295236"/>
                </a:cubicBezTo>
                <a:cubicBezTo>
                  <a:pt x="118929" y="295303"/>
                  <a:pt x="118929" y="295360"/>
                  <a:pt x="118929" y="295427"/>
                </a:cubicBezTo>
                <a:lnTo>
                  <a:pt x="118929" y="347338"/>
                </a:lnTo>
                <a:cubicBezTo>
                  <a:pt x="118871" y="354386"/>
                  <a:pt x="124548" y="360140"/>
                  <a:pt x="131597" y="360197"/>
                </a:cubicBezTo>
                <a:cubicBezTo>
                  <a:pt x="131664" y="360197"/>
                  <a:pt x="131721" y="360197"/>
                  <a:pt x="131787" y="360197"/>
                </a:cubicBezTo>
                <a:lnTo>
                  <a:pt x="183699" y="360197"/>
                </a:lnTo>
                <a:cubicBezTo>
                  <a:pt x="190747" y="360359"/>
                  <a:pt x="196586" y="354768"/>
                  <a:pt x="196748" y="347719"/>
                </a:cubicBezTo>
                <a:cubicBezTo>
                  <a:pt x="196748" y="347595"/>
                  <a:pt x="196748" y="347462"/>
                  <a:pt x="196748" y="347338"/>
                </a:cubicBezTo>
                <a:lnTo>
                  <a:pt x="196748" y="295427"/>
                </a:lnTo>
                <a:cubicBezTo>
                  <a:pt x="196805" y="288378"/>
                  <a:pt x="191128" y="282616"/>
                  <a:pt x="184080" y="282568"/>
                </a:cubicBezTo>
                <a:cubicBezTo>
                  <a:pt x="183956" y="282568"/>
                  <a:pt x="183822" y="282568"/>
                  <a:pt x="183699" y="282568"/>
                </a:cubicBezTo>
                <a:close/>
                <a:moveTo>
                  <a:pt x="179412" y="343052"/>
                </a:moveTo>
                <a:lnTo>
                  <a:pt x="136074" y="343052"/>
                </a:lnTo>
                <a:lnTo>
                  <a:pt x="136074" y="299713"/>
                </a:lnTo>
                <a:lnTo>
                  <a:pt x="179412" y="299713"/>
                </a:lnTo>
                <a:close/>
                <a:moveTo>
                  <a:pt x="271328" y="282568"/>
                </a:moveTo>
                <a:lnTo>
                  <a:pt x="219417" y="282568"/>
                </a:lnTo>
                <a:cubicBezTo>
                  <a:pt x="212369" y="282511"/>
                  <a:pt x="206616" y="288188"/>
                  <a:pt x="206559" y="295236"/>
                </a:cubicBezTo>
                <a:cubicBezTo>
                  <a:pt x="206559" y="295303"/>
                  <a:pt x="206559" y="295360"/>
                  <a:pt x="206559" y="295427"/>
                </a:cubicBezTo>
                <a:lnTo>
                  <a:pt x="206559" y="347338"/>
                </a:lnTo>
                <a:cubicBezTo>
                  <a:pt x="206501" y="354386"/>
                  <a:pt x="212178" y="360140"/>
                  <a:pt x="219227" y="360197"/>
                </a:cubicBezTo>
                <a:cubicBezTo>
                  <a:pt x="219294" y="360197"/>
                  <a:pt x="219351" y="360197"/>
                  <a:pt x="219417" y="360197"/>
                </a:cubicBezTo>
                <a:lnTo>
                  <a:pt x="271328" y="360197"/>
                </a:lnTo>
                <a:cubicBezTo>
                  <a:pt x="278434" y="360197"/>
                  <a:pt x="284187" y="354444"/>
                  <a:pt x="284187" y="347338"/>
                </a:cubicBezTo>
                <a:lnTo>
                  <a:pt x="284187" y="295427"/>
                </a:lnTo>
                <a:cubicBezTo>
                  <a:pt x="284187" y="288321"/>
                  <a:pt x="278434" y="282568"/>
                  <a:pt x="271328" y="282568"/>
                </a:cubicBezTo>
                <a:close/>
                <a:moveTo>
                  <a:pt x="267042" y="343052"/>
                </a:moveTo>
                <a:lnTo>
                  <a:pt x="223704" y="343052"/>
                </a:lnTo>
                <a:lnTo>
                  <a:pt x="223704" y="299713"/>
                </a:lnTo>
                <a:lnTo>
                  <a:pt x="267042" y="299713"/>
                </a:lnTo>
                <a:close/>
                <a:moveTo>
                  <a:pt x="271328" y="194938"/>
                </a:moveTo>
                <a:lnTo>
                  <a:pt x="219417" y="194938"/>
                </a:lnTo>
                <a:cubicBezTo>
                  <a:pt x="212312" y="194938"/>
                  <a:pt x="206559" y="200691"/>
                  <a:pt x="206559" y="207797"/>
                </a:cubicBezTo>
                <a:lnTo>
                  <a:pt x="206559" y="259708"/>
                </a:lnTo>
                <a:cubicBezTo>
                  <a:pt x="206501" y="266756"/>
                  <a:pt x="212178" y="272510"/>
                  <a:pt x="219227" y="272567"/>
                </a:cubicBezTo>
                <a:cubicBezTo>
                  <a:pt x="219294" y="272567"/>
                  <a:pt x="219351" y="272567"/>
                  <a:pt x="219417" y="272567"/>
                </a:cubicBezTo>
                <a:lnTo>
                  <a:pt x="271328" y="272567"/>
                </a:lnTo>
                <a:cubicBezTo>
                  <a:pt x="278434" y="272567"/>
                  <a:pt x="284187" y="266814"/>
                  <a:pt x="284187" y="259708"/>
                </a:cubicBezTo>
                <a:lnTo>
                  <a:pt x="284187" y="207797"/>
                </a:lnTo>
                <a:cubicBezTo>
                  <a:pt x="284140" y="200720"/>
                  <a:pt x="278406" y="194986"/>
                  <a:pt x="271328" y="194938"/>
                </a:cubicBezTo>
                <a:close/>
                <a:moveTo>
                  <a:pt x="267042" y="255422"/>
                </a:moveTo>
                <a:lnTo>
                  <a:pt x="223704" y="255422"/>
                </a:lnTo>
                <a:lnTo>
                  <a:pt x="223704" y="212083"/>
                </a:lnTo>
                <a:lnTo>
                  <a:pt x="267042" y="212083"/>
                </a:lnTo>
                <a:close/>
                <a:moveTo>
                  <a:pt x="96068" y="194938"/>
                </a:moveTo>
                <a:lnTo>
                  <a:pt x="44348" y="194938"/>
                </a:lnTo>
                <a:cubicBezTo>
                  <a:pt x="37271" y="194986"/>
                  <a:pt x="31537" y="200720"/>
                  <a:pt x="31489" y="207797"/>
                </a:cubicBezTo>
                <a:lnTo>
                  <a:pt x="31489" y="259708"/>
                </a:lnTo>
                <a:cubicBezTo>
                  <a:pt x="31489" y="266814"/>
                  <a:pt x="37242" y="272567"/>
                  <a:pt x="44348" y="272567"/>
                </a:cubicBezTo>
                <a:lnTo>
                  <a:pt x="96259" y="272567"/>
                </a:lnTo>
                <a:cubicBezTo>
                  <a:pt x="103308" y="272624"/>
                  <a:pt x="109061" y="266947"/>
                  <a:pt x="109118" y="259899"/>
                </a:cubicBezTo>
                <a:cubicBezTo>
                  <a:pt x="109118" y="259832"/>
                  <a:pt x="109118" y="259775"/>
                  <a:pt x="109118" y="259708"/>
                </a:cubicBezTo>
                <a:lnTo>
                  <a:pt x="109118" y="207797"/>
                </a:lnTo>
                <a:cubicBezTo>
                  <a:pt x="109118" y="200691"/>
                  <a:pt x="103365" y="194938"/>
                  <a:pt x="96259" y="194938"/>
                </a:cubicBezTo>
                <a:cubicBezTo>
                  <a:pt x="96192" y="194938"/>
                  <a:pt x="96135" y="194938"/>
                  <a:pt x="96068" y="194938"/>
                </a:cubicBezTo>
                <a:close/>
                <a:moveTo>
                  <a:pt x="91782" y="255422"/>
                </a:moveTo>
                <a:lnTo>
                  <a:pt x="48443" y="255422"/>
                </a:lnTo>
                <a:lnTo>
                  <a:pt x="48443" y="212083"/>
                </a:lnTo>
                <a:lnTo>
                  <a:pt x="91973" y="212083"/>
                </a:lnTo>
                <a:close/>
                <a:moveTo>
                  <a:pt x="183699" y="194938"/>
                </a:moveTo>
                <a:lnTo>
                  <a:pt x="131787" y="194938"/>
                </a:lnTo>
                <a:cubicBezTo>
                  <a:pt x="124682" y="194938"/>
                  <a:pt x="118929" y="200691"/>
                  <a:pt x="118929" y="207797"/>
                </a:cubicBezTo>
                <a:lnTo>
                  <a:pt x="118929" y="259708"/>
                </a:lnTo>
                <a:cubicBezTo>
                  <a:pt x="118871" y="266756"/>
                  <a:pt x="124548" y="272510"/>
                  <a:pt x="131597" y="272567"/>
                </a:cubicBezTo>
                <a:cubicBezTo>
                  <a:pt x="131664" y="272567"/>
                  <a:pt x="131721" y="272567"/>
                  <a:pt x="131787" y="272567"/>
                </a:cubicBezTo>
                <a:lnTo>
                  <a:pt x="183699" y="272567"/>
                </a:lnTo>
                <a:cubicBezTo>
                  <a:pt x="190747" y="272729"/>
                  <a:pt x="196586" y="267138"/>
                  <a:pt x="196748" y="260089"/>
                </a:cubicBezTo>
                <a:cubicBezTo>
                  <a:pt x="196748" y="259965"/>
                  <a:pt x="196748" y="259832"/>
                  <a:pt x="196748" y="259708"/>
                </a:cubicBezTo>
                <a:lnTo>
                  <a:pt x="196748" y="207797"/>
                </a:lnTo>
                <a:cubicBezTo>
                  <a:pt x="196748" y="200691"/>
                  <a:pt x="190995" y="194938"/>
                  <a:pt x="183889" y="194938"/>
                </a:cubicBezTo>
                <a:cubicBezTo>
                  <a:pt x="183822" y="194938"/>
                  <a:pt x="183765" y="194938"/>
                  <a:pt x="183699" y="194938"/>
                </a:cubicBezTo>
                <a:close/>
                <a:moveTo>
                  <a:pt x="179412" y="255422"/>
                </a:moveTo>
                <a:lnTo>
                  <a:pt x="136074" y="255422"/>
                </a:lnTo>
                <a:lnTo>
                  <a:pt x="136074" y="212083"/>
                </a:lnTo>
                <a:lnTo>
                  <a:pt x="179412" y="212083"/>
                </a:lnTo>
                <a:close/>
                <a:moveTo>
                  <a:pt x="411727" y="30156"/>
                </a:moveTo>
                <a:lnTo>
                  <a:pt x="322097" y="30156"/>
                </a:lnTo>
                <a:lnTo>
                  <a:pt x="322097" y="8534"/>
                </a:lnTo>
                <a:cubicBezTo>
                  <a:pt x="322097" y="3800"/>
                  <a:pt x="318258" y="-39"/>
                  <a:pt x="313524" y="-39"/>
                </a:cubicBezTo>
                <a:cubicBezTo>
                  <a:pt x="308790" y="-39"/>
                  <a:pt x="304952" y="3800"/>
                  <a:pt x="304952" y="8534"/>
                </a:cubicBezTo>
                <a:lnTo>
                  <a:pt x="304952" y="30156"/>
                </a:lnTo>
                <a:lnTo>
                  <a:pt x="120548" y="30156"/>
                </a:lnTo>
                <a:lnTo>
                  <a:pt x="120548" y="8534"/>
                </a:lnTo>
                <a:cubicBezTo>
                  <a:pt x="120548" y="3800"/>
                  <a:pt x="116709" y="-39"/>
                  <a:pt x="111975" y="-39"/>
                </a:cubicBezTo>
                <a:cubicBezTo>
                  <a:pt x="107241" y="-39"/>
                  <a:pt x="103403" y="3800"/>
                  <a:pt x="103403" y="8534"/>
                </a:cubicBezTo>
                <a:lnTo>
                  <a:pt x="103403" y="30156"/>
                </a:lnTo>
                <a:lnTo>
                  <a:pt x="12820" y="30156"/>
                </a:lnTo>
                <a:cubicBezTo>
                  <a:pt x="5714" y="30156"/>
                  <a:pt x="-39" y="35909"/>
                  <a:pt x="-39" y="43014"/>
                </a:cubicBezTo>
                <a:lnTo>
                  <a:pt x="-39" y="382866"/>
                </a:lnTo>
                <a:cubicBezTo>
                  <a:pt x="9" y="389943"/>
                  <a:pt x="5743" y="395678"/>
                  <a:pt x="12820" y="395725"/>
                </a:cubicBezTo>
                <a:lnTo>
                  <a:pt x="307143" y="395725"/>
                </a:lnTo>
                <a:cubicBezTo>
                  <a:pt x="310724" y="395820"/>
                  <a:pt x="314182" y="394401"/>
                  <a:pt x="316668" y="391820"/>
                </a:cubicBezTo>
                <a:lnTo>
                  <a:pt x="421443" y="285521"/>
                </a:lnTo>
                <a:cubicBezTo>
                  <a:pt x="423795" y="283139"/>
                  <a:pt x="425100" y="279911"/>
                  <a:pt x="425062" y="276567"/>
                </a:cubicBezTo>
                <a:lnTo>
                  <a:pt x="425062" y="43014"/>
                </a:lnTo>
                <a:cubicBezTo>
                  <a:pt x="425119" y="35966"/>
                  <a:pt x="419452" y="30203"/>
                  <a:pt x="412403" y="30146"/>
                </a:cubicBezTo>
                <a:cubicBezTo>
                  <a:pt x="412184" y="30146"/>
                  <a:pt x="411956" y="30146"/>
                  <a:pt x="411727" y="30156"/>
                </a:cubicBezTo>
                <a:close/>
                <a:moveTo>
                  <a:pt x="103689" y="47301"/>
                </a:moveTo>
                <a:lnTo>
                  <a:pt x="103689" y="63684"/>
                </a:lnTo>
                <a:cubicBezTo>
                  <a:pt x="81676" y="68417"/>
                  <a:pt x="67675" y="90096"/>
                  <a:pt x="72408" y="112109"/>
                </a:cubicBezTo>
                <a:cubicBezTo>
                  <a:pt x="77142" y="134121"/>
                  <a:pt x="98821" y="148132"/>
                  <a:pt x="120834" y="143398"/>
                </a:cubicBezTo>
                <a:cubicBezTo>
                  <a:pt x="142846" y="138664"/>
                  <a:pt x="156848" y="116976"/>
                  <a:pt x="152114" y="94964"/>
                </a:cubicBezTo>
                <a:cubicBezTo>
                  <a:pt x="148742" y="79295"/>
                  <a:pt x="136502" y="67055"/>
                  <a:pt x="120834" y="63684"/>
                </a:cubicBezTo>
                <a:lnTo>
                  <a:pt x="120834" y="47301"/>
                </a:lnTo>
                <a:lnTo>
                  <a:pt x="304952" y="47301"/>
                </a:lnTo>
                <a:lnTo>
                  <a:pt x="304952" y="63684"/>
                </a:lnTo>
                <a:cubicBezTo>
                  <a:pt x="282997" y="68417"/>
                  <a:pt x="269033" y="90058"/>
                  <a:pt x="273767" y="112013"/>
                </a:cubicBezTo>
                <a:cubicBezTo>
                  <a:pt x="278501" y="133969"/>
                  <a:pt x="300142" y="147932"/>
                  <a:pt x="322097" y="143198"/>
                </a:cubicBezTo>
                <a:cubicBezTo>
                  <a:pt x="344052" y="138464"/>
                  <a:pt x="358016" y="116823"/>
                  <a:pt x="353282" y="94868"/>
                </a:cubicBezTo>
                <a:cubicBezTo>
                  <a:pt x="349919" y="79247"/>
                  <a:pt x="337718" y="67055"/>
                  <a:pt x="322097" y="63684"/>
                </a:cubicBezTo>
                <a:lnTo>
                  <a:pt x="322097" y="47301"/>
                </a:lnTo>
                <a:lnTo>
                  <a:pt x="407822" y="47301"/>
                </a:lnTo>
                <a:lnTo>
                  <a:pt x="407822" y="159886"/>
                </a:lnTo>
                <a:lnTo>
                  <a:pt x="17297" y="159886"/>
                </a:lnTo>
                <a:lnTo>
                  <a:pt x="17297" y="47301"/>
                </a:lnTo>
                <a:close/>
                <a:moveTo>
                  <a:pt x="112261" y="106927"/>
                </a:moveTo>
                <a:cubicBezTo>
                  <a:pt x="116995" y="106927"/>
                  <a:pt x="120834" y="103088"/>
                  <a:pt x="120834" y="98355"/>
                </a:cubicBezTo>
                <a:lnTo>
                  <a:pt x="120834" y="81591"/>
                </a:lnTo>
                <a:cubicBezTo>
                  <a:pt x="132930" y="86324"/>
                  <a:pt x="138903" y="99974"/>
                  <a:pt x="134169" y="112071"/>
                </a:cubicBezTo>
                <a:cubicBezTo>
                  <a:pt x="129435" y="124177"/>
                  <a:pt x="115785" y="130140"/>
                  <a:pt x="103689" y="125406"/>
                </a:cubicBezTo>
                <a:cubicBezTo>
                  <a:pt x="91592" y="120672"/>
                  <a:pt x="85620" y="107032"/>
                  <a:pt x="90354" y="94926"/>
                </a:cubicBezTo>
                <a:cubicBezTo>
                  <a:pt x="92744" y="88820"/>
                  <a:pt x="97573" y="83981"/>
                  <a:pt x="103689" y="81591"/>
                </a:cubicBezTo>
                <a:lnTo>
                  <a:pt x="103689" y="98355"/>
                </a:lnTo>
                <a:cubicBezTo>
                  <a:pt x="103689" y="103088"/>
                  <a:pt x="107527" y="106927"/>
                  <a:pt x="112261" y="106927"/>
                </a:cubicBezTo>
                <a:close/>
                <a:moveTo>
                  <a:pt x="313524" y="106927"/>
                </a:moveTo>
                <a:cubicBezTo>
                  <a:pt x="318239" y="106879"/>
                  <a:pt x="322049" y="103069"/>
                  <a:pt x="322097" y="98355"/>
                </a:cubicBezTo>
                <a:lnTo>
                  <a:pt x="322097" y="81591"/>
                </a:lnTo>
                <a:cubicBezTo>
                  <a:pt x="334251" y="86324"/>
                  <a:pt x="340270" y="100021"/>
                  <a:pt x="335537" y="112175"/>
                </a:cubicBezTo>
                <a:cubicBezTo>
                  <a:pt x="330803" y="124329"/>
                  <a:pt x="317106" y="130349"/>
                  <a:pt x="304952" y="125615"/>
                </a:cubicBezTo>
                <a:cubicBezTo>
                  <a:pt x="292798" y="120881"/>
                  <a:pt x="286778" y="107184"/>
                  <a:pt x="291512" y="95030"/>
                </a:cubicBezTo>
                <a:cubicBezTo>
                  <a:pt x="293912" y="88868"/>
                  <a:pt x="298789" y="83991"/>
                  <a:pt x="304952" y="81591"/>
                </a:cubicBezTo>
                <a:lnTo>
                  <a:pt x="304952" y="98355"/>
                </a:lnTo>
                <a:cubicBezTo>
                  <a:pt x="304952" y="103088"/>
                  <a:pt x="308790" y="106927"/>
                  <a:pt x="313524" y="106927"/>
                </a:cubicBezTo>
                <a:close/>
                <a:moveTo>
                  <a:pt x="17392" y="177031"/>
                </a:moveTo>
                <a:lnTo>
                  <a:pt x="407917" y="177031"/>
                </a:lnTo>
                <a:lnTo>
                  <a:pt x="407917" y="269519"/>
                </a:lnTo>
                <a:lnTo>
                  <a:pt x="311048" y="269519"/>
                </a:lnTo>
                <a:cubicBezTo>
                  <a:pt x="303942" y="269519"/>
                  <a:pt x="298189" y="275272"/>
                  <a:pt x="298189" y="282377"/>
                </a:cubicBezTo>
                <a:lnTo>
                  <a:pt x="298189" y="378580"/>
                </a:lnTo>
                <a:lnTo>
                  <a:pt x="17392" y="378580"/>
                </a:lnTo>
                <a:close/>
                <a:moveTo>
                  <a:pt x="315620" y="368388"/>
                </a:moveTo>
                <a:lnTo>
                  <a:pt x="315620" y="286664"/>
                </a:lnTo>
                <a:lnTo>
                  <a:pt x="395820" y="286664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Brain PD Icon">
            <a:extLst>
              <a:ext uri="{FF2B5EF4-FFF2-40B4-BE49-F238E27FC236}">
                <a16:creationId xmlns:a16="http://schemas.microsoft.com/office/drawing/2014/main" id="{F3FCAD4A-FA3C-C247-4D7C-7D4060E41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294" y="2920498"/>
            <a:ext cx="604445" cy="514421"/>
          </a:xfrm>
          <a:prstGeom prst="rect">
            <a:avLst/>
          </a:prstGeom>
        </p:spPr>
      </p:pic>
      <p:sp>
        <p:nvSpPr>
          <p:cNvPr id="19" name="Graphic 27">
            <a:extLst>
              <a:ext uri="{FF2B5EF4-FFF2-40B4-BE49-F238E27FC236}">
                <a16:creationId xmlns:a16="http://schemas.microsoft.com/office/drawing/2014/main" id="{31AA3B28-9848-849F-E659-65C940E976AE}"/>
              </a:ext>
            </a:extLst>
          </p:cNvPr>
          <p:cNvSpPr/>
          <p:nvPr/>
        </p:nvSpPr>
        <p:spPr>
          <a:xfrm>
            <a:off x="775089" y="1856692"/>
            <a:ext cx="182066" cy="427958"/>
          </a:xfrm>
          <a:custGeom>
            <a:avLst/>
            <a:gdLst>
              <a:gd name="connsiteX0" fmla="*/ 177982 w 182066"/>
              <a:gd name="connsiteY0" fmla="*/ 295619 h 427958"/>
              <a:gd name="connsiteX1" fmla="*/ 162075 w 182066"/>
              <a:gd name="connsiteY1" fmla="*/ 303429 h 427958"/>
              <a:gd name="connsiteX2" fmla="*/ 119974 w 182066"/>
              <a:gd name="connsiteY2" fmla="*/ 303429 h 427958"/>
              <a:gd name="connsiteX3" fmla="*/ 119974 w 182066"/>
              <a:gd name="connsiteY3" fmla="*/ 417729 h 427958"/>
              <a:gd name="connsiteX4" fmla="*/ 110449 w 182066"/>
              <a:gd name="connsiteY4" fmla="*/ 427254 h 427958"/>
              <a:gd name="connsiteX5" fmla="*/ 100924 w 182066"/>
              <a:gd name="connsiteY5" fmla="*/ 417729 h 427958"/>
              <a:gd name="connsiteX6" fmla="*/ 100924 w 182066"/>
              <a:gd name="connsiteY6" fmla="*/ 284379 h 427958"/>
              <a:gd name="connsiteX7" fmla="*/ 162075 w 182066"/>
              <a:gd name="connsiteY7" fmla="*/ 284379 h 427958"/>
              <a:gd name="connsiteX8" fmla="*/ 115117 w 182066"/>
              <a:gd name="connsiteY8" fmla="*/ 124645 h 427958"/>
              <a:gd name="connsiteX9" fmla="*/ 64920 w 182066"/>
              <a:gd name="connsiteY9" fmla="*/ 124645 h 427958"/>
              <a:gd name="connsiteX10" fmla="*/ 19009 w 182066"/>
              <a:gd name="connsiteY10" fmla="*/ 285046 h 427958"/>
              <a:gd name="connsiteX11" fmla="*/ 83208 w 182066"/>
              <a:gd name="connsiteY11" fmla="*/ 285046 h 427958"/>
              <a:gd name="connsiteX12" fmla="*/ 83208 w 182066"/>
              <a:gd name="connsiteY12" fmla="*/ 418396 h 427958"/>
              <a:gd name="connsiteX13" fmla="*/ 73683 w 182066"/>
              <a:gd name="connsiteY13" fmla="*/ 427921 h 427958"/>
              <a:gd name="connsiteX14" fmla="*/ 64158 w 182066"/>
              <a:gd name="connsiteY14" fmla="*/ 418396 h 427958"/>
              <a:gd name="connsiteX15" fmla="*/ 64158 w 182066"/>
              <a:gd name="connsiteY15" fmla="*/ 304096 h 427958"/>
              <a:gd name="connsiteX16" fmla="*/ 19486 w 182066"/>
              <a:gd name="connsiteY16" fmla="*/ 304096 h 427958"/>
              <a:gd name="connsiteX17" fmla="*/ 3769 w 182066"/>
              <a:gd name="connsiteY17" fmla="*/ 296285 h 427958"/>
              <a:gd name="connsiteX18" fmla="*/ 626 w 182066"/>
              <a:gd name="connsiteY18" fmla="*/ 280283 h 427958"/>
              <a:gd name="connsiteX19" fmla="*/ 46060 w 182066"/>
              <a:gd name="connsiteY19" fmla="*/ 119501 h 427958"/>
              <a:gd name="connsiteX20" fmla="*/ 65110 w 182066"/>
              <a:gd name="connsiteY20" fmla="*/ 105595 h 427958"/>
              <a:gd name="connsiteX21" fmla="*/ 114736 w 182066"/>
              <a:gd name="connsiteY21" fmla="*/ 105595 h 427958"/>
              <a:gd name="connsiteX22" fmla="*/ 133786 w 182066"/>
              <a:gd name="connsiteY22" fmla="*/ 119216 h 427958"/>
              <a:gd name="connsiteX23" fmla="*/ 181411 w 182066"/>
              <a:gd name="connsiteY23" fmla="*/ 279426 h 427958"/>
              <a:gd name="connsiteX24" fmla="*/ 177982 w 182066"/>
              <a:gd name="connsiteY24" fmla="*/ 295619 h 427958"/>
              <a:gd name="connsiteX25" fmla="*/ 48823 w 182066"/>
              <a:gd name="connsiteY25" fmla="*/ 42349 h 427958"/>
              <a:gd name="connsiteX26" fmla="*/ 90445 w 182066"/>
              <a:gd name="connsiteY26" fmla="*/ -35 h 427958"/>
              <a:gd name="connsiteX27" fmla="*/ 132829 w 182066"/>
              <a:gd name="connsiteY27" fmla="*/ 41587 h 427958"/>
              <a:gd name="connsiteX28" fmla="*/ 91207 w 182066"/>
              <a:gd name="connsiteY28" fmla="*/ 83971 h 427958"/>
              <a:gd name="connsiteX29" fmla="*/ 90828 w 182066"/>
              <a:gd name="connsiteY29" fmla="*/ 83973 h 427958"/>
              <a:gd name="connsiteX30" fmla="*/ 48823 w 182066"/>
              <a:gd name="connsiteY30" fmla="*/ 42349 h 427958"/>
              <a:gd name="connsiteX31" fmla="*/ 67873 w 182066"/>
              <a:gd name="connsiteY31" fmla="*/ 42349 h 427958"/>
              <a:gd name="connsiteX32" fmla="*/ 91206 w 182066"/>
              <a:gd name="connsiteY32" fmla="*/ 64920 h 427958"/>
              <a:gd name="connsiteX33" fmla="*/ 113776 w 182066"/>
              <a:gd name="connsiteY33" fmla="*/ 41587 h 427958"/>
              <a:gd name="connsiteX34" fmla="*/ 90828 w 182066"/>
              <a:gd name="connsiteY34" fmla="*/ 19013 h 427958"/>
              <a:gd name="connsiteX35" fmla="*/ 67870 w 182066"/>
              <a:gd name="connsiteY35" fmla="*/ 41965 h 427958"/>
              <a:gd name="connsiteX36" fmla="*/ 67873 w 182066"/>
              <a:gd name="connsiteY36" fmla="*/ 42349 h 42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2066" h="427958">
                <a:moveTo>
                  <a:pt x="177982" y="295619"/>
                </a:moveTo>
                <a:cubicBezTo>
                  <a:pt x="174204" y="300580"/>
                  <a:pt x="168311" y="303474"/>
                  <a:pt x="162075" y="303429"/>
                </a:cubicBezTo>
                <a:lnTo>
                  <a:pt x="119974" y="303429"/>
                </a:lnTo>
                <a:lnTo>
                  <a:pt x="119974" y="417729"/>
                </a:lnTo>
                <a:cubicBezTo>
                  <a:pt x="119974" y="422990"/>
                  <a:pt x="115710" y="427254"/>
                  <a:pt x="110449" y="427254"/>
                </a:cubicBezTo>
                <a:cubicBezTo>
                  <a:pt x="105189" y="427254"/>
                  <a:pt x="100924" y="422990"/>
                  <a:pt x="100924" y="417729"/>
                </a:cubicBezTo>
                <a:lnTo>
                  <a:pt x="100924" y="284379"/>
                </a:lnTo>
                <a:lnTo>
                  <a:pt x="162075" y="284379"/>
                </a:lnTo>
                <a:lnTo>
                  <a:pt x="115117" y="124645"/>
                </a:lnTo>
                <a:lnTo>
                  <a:pt x="64920" y="124645"/>
                </a:lnTo>
                <a:lnTo>
                  <a:pt x="19009" y="285046"/>
                </a:lnTo>
                <a:lnTo>
                  <a:pt x="83208" y="285046"/>
                </a:lnTo>
                <a:lnTo>
                  <a:pt x="83208" y="418396"/>
                </a:lnTo>
                <a:cubicBezTo>
                  <a:pt x="83208" y="423657"/>
                  <a:pt x="78944" y="427921"/>
                  <a:pt x="73683" y="427921"/>
                </a:cubicBezTo>
                <a:cubicBezTo>
                  <a:pt x="68422" y="427921"/>
                  <a:pt x="64158" y="423657"/>
                  <a:pt x="64158" y="418396"/>
                </a:cubicBezTo>
                <a:lnTo>
                  <a:pt x="64158" y="304096"/>
                </a:lnTo>
                <a:lnTo>
                  <a:pt x="19486" y="304096"/>
                </a:lnTo>
                <a:cubicBezTo>
                  <a:pt x="13313" y="304096"/>
                  <a:pt x="7496" y="301205"/>
                  <a:pt x="3769" y="296285"/>
                </a:cubicBezTo>
                <a:cubicBezTo>
                  <a:pt x="256" y="291746"/>
                  <a:pt x="-909" y="285815"/>
                  <a:pt x="626" y="280283"/>
                </a:cubicBezTo>
                <a:lnTo>
                  <a:pt x="46060" y="119501"/>
                </a:lnTo>
                <a:cubicBezTo>
                  <a:pt x="48432" y="111019"/>
                  <a:pt x="56309" y="105269"/>
                  <a:pt x="65110" y="105595"/>
                </a:cubicBezTo>
                <a:lnTo>
                  <a:pt x="114736" y="105595"/>
                </a:lnTo>
                <a:cubicBezTo>
                  <a:pt x="123405" y="105401"/>
                  <a:pt x="131165" y="110949"/>
                  <a:pt x="133786" y="119216"/>
                </a:cubicBezTo>
                <a:lnTo>
                  <a:pt x="181411" y="279426"/>
                </a:lnTo>
                <a:cubicBezTo>
                  <a:pt x="182916" y="285062"/>
                  <a:pt x="181641" y="291077"/>
                  <a:pt x="177982" y="295619"/>
                </a:cubicBezTo>
                <a:close/>
                <a:moveTo>
                  <a:pt x="48823" y="42349"/>
                </a:moveTo>
                <a:cubicBezTo>
                  <a:pt x="48612" y="19151"/>
                  <a:pt x="67247" y="175"/>
                  <a:pt x="90445" y="-35"/>
                </a:cubicBezTo>
                <a:cubicBezTo>
                  <a:pt x="113643" y="-246"/>
                  <a:pt x="132620" y="18389"/>
                  <a:pt x="132829" y="41587"/>
                </a:cubicBezTo>
                <a:cubicBezTo>
                  <a:pt x="133040" y="64785"/>
                  <a:pt x="114405" y="83761"/>
                  <a:pt x="91207" y="83971"/>
                </a:cubicBezTo>
                <a:cubicBezTo>
                  <a:pt x="91080" y="83972"/>
                  <a:pt x="90955" y="83973"/>
                  <a:pt x="90828" y="83973"/>
                </a:cubicBezTo>
                <a:cubicBezTo>
                  <a:pt x="67798" y="83923"/>
                  <a:pt x="49083" y="65377"/>
                  <a:pt x="48823" y="42349"/>
                </a:cubicBezTo>
                <a:close/>
                <a:moveTo>
                  <a:pt x="67873" y="42349"/>
                </a:moveTo>
                <a:cubicBezTo>
                  <a:pt x="68083" y="55025"/>
                  <a:pt x="78529" y="65131"/>
                  <a:pt x="91206" y="64920"/>
                </a:cubicBezTo>
                <a:cubicBezTo>
                  <a:pt x="103882" y="64710"/>
                  <a:pt x="113987" y="54263"/>
                  <a:pt x="113776" y="41587"/>
                </a:cubicBezTo>
                <a:cubicBezTo>
                  <a:pt x="113569" y="29061"/>
                  <a:pt x="103356" y="19015"/>
                  <a:pt x="90828" y="19013"/>
                </a:cubicBezTo>
                <a:cubicBezTo>
                  <a:pt x="78150" y="19011"/>
                  <a:pt x="67872" y="29287"/>
                  <a:pt x="67870" y="41965"/>
                </a:cubicBezTo>
                <a:cubicBezTo>
                  <a:pt x="67870" y="42093"/>
                  <a:pt x="67871" y="42221"/>
                  <a:pt x="67873" y="42349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Graphic 27">
            <a:extLst>
              <a:ext uri="{FF2B5EF4-FFF2-40B4-BE49-F238E27FC236}">
                <a16:creationId xmlns:a16="http://schemas.microsoft.com/office/drawing/2014/main" id="{FD3CE740-BFA5-EE1B-09C8-81A1FD0DBF33}"/>
              </a:ext>
            </a:extLst>
          </p:cNvPr>
          <p:cNvSpPr/>
          <p:nvPr/>
        </p:nvSpPr>
        <p:spPr>
          <a:xfrm>
            <a:off x="1023516" y="1841341"/>
            <a:ext cx="138779" cy="453009"/>
          </a:xfrm>
          <a:custGeom>
            <a:avLst/>
            <a:gdLst>
              <a:gd name="connsiteX0" fmla="*/ 138742 w 138779"/>
              <a:gd name="connsiteY0" fmla="*/ 132170 h 453009"/>
              <a:gd name="connsiteX1" fmla="*/ 138742 w 138779"/>
              <a:gd name="connsiteY1" fmla="*/ 302763 h 453009"/>
              <a:gd name="connsiteX2" fmla="*/ 117311 w 138779"/>
              <a:gd name="connsiteY2" fmla="*/ 322670 h 453009"/>
              <a:gd name="connsiteX3" fmla="*/ 97118 w 138779"/>
              <a:gd name="connsiteY3" fmla="*/ 322670 h 453009"/>
              <a:gd name="connsiteX4" fmla="*/ 97118 w 138779"/>
              <a:gd name="connsiteY4" fmla="*/ 443447 h 453009"/>
              <a:gd name="connsiteX5" fmla="*/ 87593 w 138779"/>
              <a:gd name="connsiteY5" fmla="*/ 452972 h 453009"/>
              <a:gd name="connsiteX6" fmla="*/ 78068 w 138779"/>
              <a:gd name="connsiteY6" fmla="*/ 443447 h 453009"/>
              <a:gd name="connsiteX7" fmla="*/ 78068 w 138779"/>
              <a:gd name="connsiteY7" fmla="*/ 303810 h 453009"/>
              <a:gd name="connsiteX8" fmla="*/ 117311 w 138779"/>
              <a:gd name="connsiteY8" fmla="*/ 303810 h 453009"/>
              <a:gd name="connsiteX9" fmla="*/ 119692 w 138779"/>
              <a:gd name="connsiteY9" fmla="*/ 302858 h 453009"/>
              <a:gd name="connsiteX10" fmla="*/ 119692 w 138779"/>
              <a:gd name="connsiteY10" fmla="*/ 132170 h 453009"/>
              <a:gd name="connsiteX11" fmla="*/ 117311 w 138779"/>
              <a:gd name="connsiteY11" fmla="*/ 131313 h 453009"/>
              <a:gd name="connsiteX12" fmla="*/ 21394 w 138779"/>
              <a:gd name="connsiteY12" fmla="*/ 131313 h 453009"/>
              <a:gd name="connsiteX13" fmla="*/ 18918 w 138779"/>
              <a:gd name="connsiteY13" fmla="*/ 132265 h 453009"/>
              <a:gd name="connsiteX14" fmla="*/ 18918 w 138779"/>
              <a:gd name="connsiteY14" fmla="*/ 302763 h 453009"/>
              <a:gd name="connsiteX15" fmla="*/ 21299 w 138779"/>
              <a:gd name="connsiteY15" fmla="*/ 303620 h 453009"/>
              <a:gd name="connsiteX16" fmla="*/ 60542 w 138779"/>
              <a:gd name="connsiteY16" fmla="*/ 303620 h 453009"/>
              <a:gd name="connsiteX17" fmla="*/ 60542 w 138779"/>
              <a:gd name="connsiteY17" fmla="*/ 443447 h 453009"/>
              <a:gd name="connsiteX18" fmla="*/ 51017 w 138779"/>
              <a:gd name="connsiteY18" fmla="*/ 452972 h 453009"/>
              <a:gd name="connsiteX19" fmla="*/ 41492 w 138779"/>
              <a:gd name="connsiteY19" fmla="*/ 443447 h 453009"/>
              <a:gd name="connsiteX20" fmla="*/ 41492 w 138779"/>
              <a:gd name="connsiteY20" fmla="*/ 322860 h 453009"/>
              <a:gd name="connsiteX21" fmla="*/ 21299 w 138779"/>
              <a:gd name="connsiteY21" fmla="*/ 322860 h 453009"/>
              <a:gd name="connsiteX22" fmla="*/ -37 w 138779"/>
              <a:gd name="connsiteY22" fmla="*/ 302763 h 453009"/>
              <a:gd name="connsiteX23" fmla="*/ -37 w 138779"/>
              <a:gd name="connsiteY23" fmla="*/ 132170 h 453009"/>
              <a:gd name="connsiteX24" fmla="*/ 21394 w 138779"/>
              <a:gd name="connsiteY24" fmla="*/ 112263 h 453009"/>
              <a:gd name="connsiteX25" fmla="*/ 117311 w 138779"/>
              <a:gd name="connsiteY25" fmla="*/ 112263 h 453009"/>
              <a:gd name="connsiteX26" fmla="*/ 138742 w 138779"/>
              <a:gd name="connsiteY26" fmla="*/ 132170 h 453009"/>
              <a:gd name="connsiteX27" fmla="*/ 25300 w 138779"/>
              <a:gd name="connsiteY27" fmla="*/ 44159 h 453009"/>
              <a:gd name="connsiteX28" fmla="*/ 69305 w 138779"/>
              <a:gd name="connsiteY28" fmla="*/ -37 h 453009"/>
              <a:gd name="connsiteX29" fmla="*/ 113501 w 138779"/>
              <a:gd name="connsiteY29" fmla="*/ 43968 h 453009"/>
              <a:gd name="connsiteX30" fmla="*/ 69496 w 138779"/>
              <a:gd name="connsiteY30" fmla="*/ 88164 h 453009"/>
              <a:gd name="connsiteX31" fmla="*/ 69305 w 138779"/>
              <a:gd name="connsiteY31" fmla="*/ 88164 h 453009"/>
              <a:gd name="connsiteX32" fmla="*/ 25300 w 138779"/>
              <a:gd name="connsiteY32" fmla="*/ 44159 h 453009"/>
              <a:gd name="connsiteX33" fmla="*/ 44350 w 138779"/>
              <a:gd name="connsiteY33" fmla="*/ 44159 h 453009"/>
              <a:gd name="connsiteX34" fmla="*/ 69305 w 138779"/>
              <a:gd name="connsiteY34" fmla="*/ 69305 h 453009"/>
              <a:gd name="connsiteX35" fmla="*/ 94451 w 138779"/>
              <a:gd name="connsiteY35" fmla="*/ 44349 h 453009"/>
              <a:gd name="connsiteX36" fmla="*/ 69496 w 138779"/>
              <a:gd name="connsiteY36" fmla="*/ 19203 h 453009"/>
              <a:gd name="connsiteX37" fmla="*/ 69305 w 138779"/>
              <a:gd name="connsiteY37" fmla="*/ 19203 h 453009"/>
              <a:gd name="connsiteX38" fmla="*/ 44350 w 138779"/>
              <a:gd name="connsiteY38" fmla="*/ 44159 h 45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8779" h="453009">
                <a:moveTo>
                  <a:pt x="138742" y="132170"/>
                </a:moveTo>
                <a:lnTo>
                  <a:pt x="138742" y="302763"/>
                </a:lnTo>
                <a:cubicBezTo>
                  <a:pt x="138276" y="314157"/>
                  <a:pt x="128713" y="323045"/>
                  <a:pt x="117311" y="322670"/>
                </a:cubicBezTo>
                <a:lnTo>
                  <a:pt x="97118" y="322670"/>
                </a:lnTo>
                <a:lnTo>
                  <a:pt x="97118" y="443447"/>
                </a:lnTo>
                <a:cubicBezTo>
                  <a:pt x="97118" y="448708"/>
                  <a:pt x="92851" y="452972"/>
                  <a:pt x="87593" y="452972"/>
                </a:cubicBezTo>
                <a:cubicBezTo>
                  <a:pt x="82335" y="452972"/>
                  <a:pt x="78068" y="448708"/>
                  <a:pt x="78068" y="443447"/>
                </a:cubicBezTo>
                <a:lnTo>
                  <a:pt x="78068" y="303810"/>
                </a:lnTo>
                <a:lnTo>
                  <a:pt x="117311" y="303810"/>
                </a:lnTo>
                <a:cubicBezTo>
                  <a:pt x="118206" y="303887"/>
                  <a:pt x="119092" y="303534"/>
                  <a:pt x="119692" y="302858"/>
                </a:cubicBezTo>
                <a:lnTo>
                  <a:pt x="119692" y="132170"/>
                </a:lnTo>
                <a:cubicBezTo>
                  <a:pt x="119045" y="131582"/>
                  <a:pt x="118187" y="131275"/>
                  <a:pt x="117311" y="131313"/>
                </a:cubicBezTo>
                <a:lnTo>
                  <a:pt x="21394" y="131313"/>
                </a:lnTo>
                <a:cubicBezTo>
                  <a:pt x="20470" y="131249"/>
                  <a:pt x="19566" y="131597"/>
                  <a:pt x="18918" y="132265"/>
                </a:cubicBezTo>
                <a:lnTo>
                  <a:pt x="18918" y="302763"/>
                </a:lnTo>
                <a:cubicBezTo>
                  <a:pt x="19546" y="303380"/>
                  <a:pt x="20423" y="303692"/>
                  <a:pt x="21299" y="303620"/>
                </a:cubicBezTo>
                <a:lnTo>
                  <a:pt x="60542" y="303620"/>
                </a:lnTo>
                <a:lnTo>
                  <a:pt x="60542" y="443447"/>
                </a:lnTo>
                <a:cubicBezTo>
                  <a:pt x="60542" y="448708"/>
                  <a:pt x="56275" y="452972"/>
                  <a:pt x="51017" y="452972"/>
                </a:cubicBezTo>
                <a:cubicBezTo>
                  <a:pt x="45759" y="452972"/>
                  <a:pt x="41492" y="448708"/>
                  <a:pt x="41492" y="443447"/>
                </a:cubicBezTo>
                <a:lnTo>
                  <a:pt x="41492" y="322860"/>
                </a:lnTo>
                <a:lnTo>
                  <a:pt x="21299" y="322860"/>
                </a:lnTo>
                <a:cubicBezTo>
                  <a:pt x="9869" y="323181"/>
                  <a:pt x="325" y="314195"/>
                  <a:pt x="-37" y="302763"/>
                </a:cubicBezTo>
                <a:lnTo>
                  <a:pt x="-37" y="132170"/>
                </a:lnTo>
                <a:cubicBezTo>
                  <a:pt x="430" y="120775"/>
                  <a:pt x="9993" y="111887"/>
                  <a:pt x="21394" y="112263"/>
                </a:cubicBezTo>
                <a:lnTo>
                  <a:pt x="117311" y="112263"/>
                </a:lnTo>
                <a:cubicBezTo>
                  <a:pt x="128713" y="111887"/>
                  <a:pt x="138276" y="120775"/>
                  <a:pt x="138742" y="132170"/>
                </a:cubicBezTo>
                <a:close/>
                <a:moveTo>
                  <a:pt x="25300" y="44159"/>
                </a:moveTo>
                <a:cubicBezTo>
                  <a:pt x="25242" y="19803"/>
                  <a:pt x="44950" y="15"/>
                  <a:pt x="69305" y="-37"/>
                </a:cubicBezTo>
                <a:cubicBezTo>
                  <a:pt x="93660" y="-90"/>
                  <a:pt x="113444" y="19612"/>
                  <a:pt x="113501" y="43968"/>
                </a:cubicBezTo>
                <a:cubicBezTo>
                  <a:pt x="113549" y="68325"/>
                  <a:pt x="93851" y="88112"/>
                  <a:pt x="69496" y="88164"/>
                </a:cubicBezTo>
                <a:cubicBezTo>
                  <a:pt x="69429" y="88164"/>
                  <a:pt x="69372" y="88164"/>
                  <a:pt x="69305" y="88164"/>
                </a:cubicBezTo>
                <a:cubicBezTo>
                  <a:pt x="45026" y="88112"/>
                  <a:pt x="25357" y="68441"/>
                  <a:pt x="25300" y="44159"/>
                </a:cubicBezTo>
                <a:close/>
                <a:moveTo>
                  <a:pt x="44350" y="44159"/>
                </a:moveTo>
                <a:cubicBezTo>
                  <a:pt x="44292" y="57994"/>
                  <a:pt x="55465" y="69252"/>
                  <a:pt x="69305" y="69305"/>
                </a:cubicBezTo>
                <a:cubicBezTo>
                  <a:pt x="83135" y="69357"/>
                  <a:pt x="94394" y="58184"/>
                  <a:pt x="94451" y="44349"/>
                </a:cubicBezTo>
                <a:cubicBezTo>
                  <a:pt x="94499" y="30514"/>
                  <a:pt x="83326" y="19256"/>
                  <a:pt x="69496" y="19203"/>
                </a:cubicBezTo>
                <a:cubicBezTo>
                  <a:pt x="69429" y="19203"/>
                  <a:pt x="69372" y="19203"/>
                  <a:pt x="69305" y="19203"/>
                </a:cubicBezTo>
                <a:cubicBezTo>
                  <a:pt x="55522" y="19203"/>
                  <a:pt x="44350" y="30376"/>
                  <a:pt x="44350" y="44159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Graphic 85">
            <a:extLst>
              <a:ext uri="{FF2B5EF4-FFF2-40B4-BE49-F238E27FC236}">
                <a16:creationId xmlns:a16="http://schemas.microsoft.com/office/drawing/2014/main" id="{F10B4493-A04E-AF0D-945C-1BF9D4DEEC1A}"/>
              </a:ext>
            </a:extLst>
          </p:cNvPr>
          <p:cNvSpPr>
            <a:spLocks noChangeAspect="1"/>
          </p:cNvSpPr>
          <p:nvPr/>
        </p:nvSpPr>
        <p:spPr>
          <a:xfrm>
            <a:off x="800316" y="3612543"/>
            <a:ext cx="349805" cy="587243"/>
          </a:xfrm>
          <a:custGeom>
            <a:avLst/>
            <a:gdLst>
              <a:gd name="connsiteX0" fmla="*/ 201994 w 267747"/>
              <a:gd name="connsiteY0" fmla="*/ 119120 h 449486"/>
              <a:gd name="connsiteX1" fmla="*/ 67501 w 267747"/>
              <a:gd name="connsiteY1" fmla="*/ 119120 h 449486"/>
              <a:gd name="connsiteX2" fmla="*/ 826 w 267747"/>
              <a:gd name="connsiteY2" fmla="*/ 185795 h 449486"/>
              <a:gd name="connsiteX3" fmla="*/ 826 w 267747"/>
              <a:gd name="connsiteY3" fmla="*/ 352482 h 449486"/>
              <a:gd name="connsiteX4" fmla="*/ 59976 w 267747"/>
              <a:gd name="connsiteY4" fmla="*/ 418491 h 449486"/>
              <a:gd name="connsiteX5" fmla="*/ 50451 w 267747"/>
              <a:gd name="connsiteY5" fmla="*/ 435160 h 449486"/>
              <a:gd name="connsiteX6" fmla="*/ 53851 w 267747"/>
              <a:gd name="connsiteY6" fmla="*/ 448190 h 449486"/>
              <a:gd name="connsiteX7" fmla="*/ 53880 w 267747"/>
              <a:gd name="connsiteY7" fmla="*/ 448209 h 449486"/>
              <a:gd name="connsiteX8" fmla="*/ 58738 w 267747"/>
              <a:gd name="connsiteY8" fmla="*/ 449447 h 449486"/>
              <a:gd name="connsiteX9" fmla="*/ 66929 w 267747"/>
              <a:gd name="connsiteY9" fmla="*/ 444780 h 449486"/>
              <a:gd name="connsiteX10" fmla="*/ 82074 w 267747"/>
              <a:gd name="connsiteY10" fmla="*/ 418872 h 449486"/>
              <a:gd name="connsiteX11" fmla="*/ 187421 w 267747"/>
              <a:gd name="connsiteY11" fmla="*/ 418872 h 449486"/>
              <a:gd name="connsiteX12" fmla="*/ 202565 w 267747"/>
              <a:gd name="connsiteY12" fmla="*/ 444780 h 449486"/>
              <a:gd name="connsiteX13" fmla="*/ 210757 w 267747"/>
              <a:gd name="connsiteY13" fmla="*/ 449447 h 449486"/>
              <a:gd name="connsiteX14" fmla="*/ 215614 w 267747"/>
              <a:gd name="connsiteY14" fmla="*/ 448209 h 449486"/>
              <a:gd name="connsiteX15" fmla="*/ 219062 w 267747"/>
              <a:gd name="connsiteY15" fmla="*/ 435188 h 449486"/>
              <a:gd name="connsiteX16" fmla="*/ 219044 w 267747"/>
              <a:gd name="connsiteY16" fmla="*/ 435160 h 449486"/>
              <a:gd name="connsiteX17" fmla="*/ 209519 w 267747"/>
              <a:gd name="connsiteY17" fmla="*/ 418491 h 449486"/>
              <a:gd name="connsiteX18" fmla="*/ 268573 w 267747"/>
              <a:gd name="connsiteY18" fmla="*/ 352482 h 449486"/>
              <a:gd name="connsiteX19" fmla="*/ 268573 w 267747"/>
              <a:gd name="connsiteY19" fmla="*/ 185795 h 449486"/>
              <a:gd name="connsiteX20" fmla="*/ 201994 w 267747"/>
              <a:gd name="connsiteY20" fmla="*/ 119120 h 449486"/>
              <a:gd name="connsiteX21" fmla="*/ 249619 w 267747"/>
              <a:gd name="connsiteY21" fmla="*/ 352102 h 449486"/>
              <a:gd name="connsiteX22" fmla="*/ 201994 w 267747"/>
              <a:gd name="connsiteY22" fmla="*/ 399727 h 449486"/>
              <a:gd name="connsiteX23" fmla="*/ 67501 w 267747"/>
              <a:gd name="connsiteY23" fmla="*/ 399727 h 449486"/>
              <a:gd name="connsiteX24" fmla="*/ 19876 w 267747"/>
              <a:gd name="connsiteY24" fmla="*/ 352102 h 449486"/>
              <a:gd name="connsiteX25" fmla="*/ 19876 w 267747"/>
              <a:gd name="connsiteY25" fmla="*/ 185414 h 449486"/>
              <a:gd name="connsiteX26" fmla="*/ 67501 w 267747"/>
              <a:gd name="connsiteY26" fmla="*/ 137789 h 449486"/>
              <a:gd name="connsiteX27" fmla="*/ 201994 w 267747"/>
              <a:gd name="connsiteY27" fmla="*/ 137789 h 449486"/>
              <a:gd name="connsiteX28" fmla="*/ 249619 w 267747"/>
              <a:gd name="connsiteY28" fmla="*/ 185414 h 449486"/>
              <a:gd name="connsiteX29" fmla="*/ 135319 w 267747"/>
              <a:gd name="connsiteY29" fmla="*/ 210941 h 449486"/>
              <a:gd name="connsiteX30" fmla="*/ 99504 w 267747"/>
              <a:gd name="connsiteY30" fmla="*/ 246850 h 449486"/>
              <a:gd name="connsiteX31" fmla="*/ 135319 w 267747"/>
              <a:gd name="connsiteY31" fmla="*/ 282664 h 449486"/>
              <a:gd name="connsiteX32" fmla="*/ 171133 w 267747"/>
              <a:gd name="connsiteY32" fmla="*/ 246850 h 449486"/>
              <a:gd name="connsiteX33" fmla="*/ 135223 w 267747"/>
              <a:gd name="connsiteY33" fmla="*/ 210941 h 449486"/>
              <a:gd name="connsiteX34" fmla="*/ 134747 w 267747"/>
              <a:gd name="connsiteY34" fmla="*/ 210941 h 449486"/>
              <a:gd name="connsiteX35" fmla="*/ 135319 w 267747"/>
              <a:gd name="connsiteY35" fmla="*/ 263614 h 449486"/>
              <a:gd name="connsiteX36" fmla="*/ 118554 w 267747"/>
              <a:gd name="connsiteY36" fmla="*/ 246850 h 449486"/>
              <a:gd name="connsiteX37" fmla="*/ 135223 w 267747"/>
              <a:gd name="connsiteY37" fmla="*/ 229991 h 449486"/>
              <a:gd name="connsiteX38" fmla="*/ 135319 w 267747"/>
              <a:gd name="connsiteY38" fmla="*/ 229991 h 449486"/>
              <a:gd name="connsiteX39" fmla="*/ 152083 w 267747"/>
              <a:gd name="connsiteY39" fmla="*/ 246755 h 449486"/>
              <a:gd name="connsiteX40" fmla="*/ 152083 w 267747"/>
              <a:gd name="connsiteY40" fmla="*/ 246850 h 449486"/>
              <a:gd name="connsiteX41" fmla="*/ 135328 w 267747"/>
              <a:gd name="connsiteY41" fmla="*/ 263624 h 449486"/>
              <a:gd name="connsiteX42" fmla="*/ 134747 w 267747"/>
              <a:gd name="connsiteY42" fmla="*/ 263614 h 449486"/>
              <a:gd name="connsiteX43" fmla="*/ 45689 w 267747"/>
              <a:gd name="connsiteY43" fmla="*/ 102737 h 449486"/>
              <a:gd name="connsiteX44" fmla="*/ 224949 w 267747"/>
              <a:gd name="connsiteY44" fmla="*/ 102737 h 449486"/>
              <a:gd name="connsiteX45" fmla="*/ 234474 w 267747"/>
              <a:gd name="connsiteY45" fmla="*/ 93212 h 449486"/>
              <a:gd name="connsiteX46" fmla="*/ 224949 w 267747"/>
              <a:gd name="connsiteY46" fmla="*/ 83687 h 449486"/>
              <a:gd name="connsiteX47" fmla="*/ 145034 w 267747"/>
              <a:gd name="connsiteY47" fmla="*/ 83687 h 449486"/>
              <a:gd name="connsiteX48" fmla="*/ 145034 w 267747"/>
              <a:gd name="connsiteY48" fmla="*/ 59875 h 449486"/>
              <a:gd name="connsiteX49" fmla="*/ 145034 w 267747"/>
              <a:gd name="connsiteY49" fmla="*/ 59875 h 449486"/>
              <a:gd name="connsiteX50" fmla="*/ 158655 w 267747"/>
              <a:gd name="connsiteY50" fmla="*/ 46254 h 449486"/>
              <a:gd name="connsiteX51" fmla="*/ 158655 w 267747"/>
              <a:gd name="connsiteY51" fmla="*/ 13488 h 449486"/>
              <a:gd name="connsiteX52" fmla="*/ 145034 w 267747"/>
              <a:gd name="connsiteY52" fmla="*/ -38 h 449486"/>
              <a:gd name="connsiteX53" fmla="*/ 125413 w 267747"/>
              <a:gd name="connsiteY53" fmla="*/ -38 h 449486"/>
              <a:gd name="connsiteX54" fmla="*/ 111792 w 267747"/>
              <a:gd name="connsiteY54" fmla="*/ 13488 h 449486"/>
              <a:gd name="connsiteX55" fmla="*/ 111792 w 267747"/>
              <a:gd name="connsiteY55" fmla="*/ 46254 h 449486"/>
              <a:gd name="connsiteX56" fmla="*/ 125413 w 267747"/>
              <a:gd name="connsiteY56" fmla="*/ 59875 h 449486"/>
              <a:gd name="connsiteX57" fmla="*/ 125413 w 267747"/>
              <a:gd name="connsiteY57" fmla="*/ 59875 h 449486"/>
              <a:gd name="connsiteX58" fmla="*/ 125413 w 267747"/>
              <a:gd name="connsiteY58" fmla="*/ 84163 h 449486"/>
              <a:gd name="connsiteX59" fmla="*/ 45117 w 267747"/>
              <a:gd name="connsiteY59" fmla="*/ 84163 h 449486"/>
              <a:gd name="connsiteX60" fmla="*/ 35592 w 267747"/>
              <a:gd name="connsiteY60" fmla="*/ 93688 h 449486"/>
              <a:gd name="connsiteX61" fmla="*/ 45117 w 267747"/>
              <a:gd name="connsiteY61" fmla="*/ 102737 h 449486"/>
              <a:gd name="connsiteX62" fmla="*/ 130937 w 267747"/>
              <a:gd name="connsiteY62" fmla="*/ 18536 h 449486"/>
              <a:gd name="connsiteX63" fmla="*/ 139700 w 267747"/>
              <a:gd name="connsiteY63" fmla="*/ 18536 h 449486"/>
              <a:gd name="connsiteX64" fmla="*/ 139700 w 267747"/>
              <a:gd name="connsiteY64" fmla="*/ 40825 h 449486"/>
              <a:gd name="connsiteX65" fmla="*/ 130937 w 267747"/>
              <a:gd name="connsiteY65" fmla="*/ 40825 h 4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7747" h="449486">
                <a:moveTo>
                  <a:pt x="201994" y="119120"/>
                </a:moveTo>
                <a:lnTo>
                  <a:pt x="67501" y="119120"/>
                </a:lnTo>
                <a:cubicBezTo>
                  <a:pt x="30677" y="119120"/>
                  <a:pt x="826" y="148971"/>
                  <a:pt x="826" y="185795"/>
                </a:cubicBezTo>
                <a:lnTo>
                  <a:pt x="826" y="352482"/>
                </a:lnTo>
                <a:cubicBezTo>
                  <a:pt x="949" y="386306"/>
                  <a:pt x="26372" y="414672"/>
                  <a:pt x="59976" y="418491"/>
                </a:cubicBezTo>
                <a:lnTo>
                  <a:pt x="50451" y="435160"/>
                </a:lnTo>
                <a:cubicBezTo>
                  <a:pt x="47794" y="439703"/>
                  <a:pt x="49317" y="445532"/>
                  <a:pt x="53851" y="448190"/>
                </a:cubicBezTo>
                <a:cubicBezTo>
                  <a:pt x="53861" y="448199"/>
                  <a:pt x="53871" y="448199"/>
                  <a:pt x="53880" y="448209"/>
                </a:cubicBezTo>
                <a:cubicBezTo>
                  <a:pt x="55357" y="449047"/>
                  <a:pt x="57033" y="449476"/>
                  <a:pt x="58738" y="449447"/>
                </a:cubicBezTo>
                <a:cubicBezTo>
                  <a:pt x="62100" y="449447"/>
                  <a:pt x="65215" y="447675"/>
                  <a:pt x="66929" y="444780"/>
                </a:cubicBezTo>
                <a:lnTo>
                  <a:pt x="82074" y="418872"/>
                </a:lnTo>
                <a:lnTo>
                  <a:pt x="187421" y="418872"/>
                </a:lnTo>
                <a:lnTo>
                  <a:pt x="202565" y="444780"/>
                </a:lnTo>
                <a:cubicBezTo>
                  <a:pt x="204279" y="447675"/>
                  <a:pt x="207394" y="449447"/>
                  <a:pt x="210757" y="449447"/>
                </a:cubicBezTo>
                <a:cubicBezTo>
                  <a:pt x="212452" y="449476"/>
                  <a:pt x="214138" y="449047"/>
                  <a:pt x="215614" y="448209"/>
                </a:cubicBezTo>
                <a:cubicBezTo>
                  <a:pt x="220158" y="445561"/>
                  <a:pt x="221701" y="439732"/>
                  <a:pt x="219062" y="435188"/>
                </a:cubicBezTo>
                <a:cubicBezTo>
                  <a:pt x="219053" y="435178"/>
                  <a:pt x="219053" y="435169"/>
                  <a:pt x="219044" y="435160"/>
                </a:cubicBezTo>
                <a:lnTo>
                  <a:pt x="209519" y="418491"/>
                </a:lnTo>
                <a:cubicBezTo>
                  <a:pt x="243085" y="414633"/>
                  <a:pt x="268459" y="386268"/>
                  <a:pt x="268573" y="352482"/>
                </a:cubicBezTo>
                <a:lnTo>
                  <a:pt x="268573" y="185795"/>
                </a:lnTo>
                <a:cubicBezTo>
                  <a:pt x="268573" y="149010"/>
                  <a:pt x="238779" y="119177"/>
                  <a:pt x="201994" y="119120"/>
                </a:cubicBezTo>
                <a:close/>
                <a:moveTo>
                  <a:pt x="249619" y="352102"/>
                </a:moveTo>
                <a:cubicBezTo>
                  <a:pt x="249619" y="378400"/>
                  <a:pt x="228293" y="399727"/>
                  <a:pt x="201994" y="399727"/>
                </a:cubicBezTo>
                <a:lnTo>
                  <a:pt x="67501" y="399727"/>
                </a:lnTo>
                <a:cubicBezTo>
                  <a:pt x="41202" y="399727"/>
                  <a:pt x="19876" y="378400"/>
                  <a:pt x="19876" y="352102"/>
                </a:cubicBezTo>
                <a:lnTo>
                  <a:pt x="19876" y="185414"/>
                </a:lnTo>
                <a:cubicBezTo>
                  <a:pt x="19876" y="159116"/>
                  <a:pt x="41202" y="137789"/>
                  <a:pt x="67501" y="137789"/>
                </a:cubicBezTo>
                <a:lnTo>
                  <a:pt x="201994" y="137789"/>
                </a:lnTo>
                <a:cubicBezTo>
                  <a:pt x="228293" y="137789"/>
                  <a:pt x="249619" y="159116"/>
                  <a:pt x="249619" y="185414"/>
                </a:cubicBezTo>
                <a:close/>
                <a:moveTo>
                  <a:pt x="135319" y="210941"/>
                </a:moveTo>
                <a:cubicBezTo>
                  <a:pt x="115526" y="210989"/>
                  <a:pt x="99504" y="227057"/>
                  <a:pt x="99504" y="246850"/>
                </a:cubicBezTo>
                <a:cubicBezTo>
                  <a:pt x="99552" y="266605"/>
                  <a:pt x="115564" y="282617"/>
                  <a:pt x="135319" y="282664"/>
                </a:cubicBezTo>
                <a:cubicBezTo>
                  <a:pt x="155074" y="282617"/>
                  <a:pt x="171076" y="266605"/>
                  <a:pt x="171133" y="246850"/>
                </a:cubicBezTo>
                <a:cubicBezTo>
                  <a:pt x="171133" y="227019"/>
                  <a:pt x="155055" y="210941"/>
                  <a:pt x="135223" y="210941"/>
                </a:cubicBezTo>
                <a:cubicBezTo>
                  <a:pt x="135071" y="210941"/>
                  <a:pt x="134909" y="210941"/>
                  <a:pt x="134747" y="210941"/>
                </a:cubicBezTo>
                <a:close/>
                <a:moveTo>
                  <a:pt x="135319" y="263614"/>
                </a:moveTo>
                <a:cubicBezTo>
                  <a:pt x="126060" y="263614"/>
                  <a:pt x="118554" y="256109"/>
                  <a:pt x="118554" y="246850"/>
                </a:cubicBezTo>
                <a:cubicBezTo>
                  <a:pt x="118497" y="237592"/>
                  <a:pt x="125965" y="230049"/>
                  <a:pt x="135223" y="229991"/>
                </a:cubicBezTo>
                <a:cubicBezTo>
                  <a:pt x="135252" y="229991"/>
                  <a:pt x="135290" y="229991"/>
                  <a:pt x="135319" y="229991"/>
                </a:cubicBezTo>
                <a:cubicBezTo>
                  <a:pt x="144577" y="229991"/>
                  <a:pt x="152083" y="237497"/>
                  <a:pt x="152083" y="246755"/>
                </a:cubicBezTo>
                <a:cubicBezTo>
                  <a:pt x="152083" y="246784"/>
                  <a:pt x="152083" y="246822"/>
                  <a:pt x="152083" y="246850"/>
                </a:cubicBezTo>
                <a:cubicBezTo>
                  <a:pt x="152093" y="256109"/>
                  <a:pt x="144587" y="263614"/>
                  <a:pt x="135328" y="263624"/>
                </a:cubicBezTo>
                <a:cubicBezTo>
                  <a:pt x="135138" y="263624"/>
                  <a:pt x="134938" y="263624"/>
                  <a:pt x="134747" y="263614"/>
                </a:cubicBezTo>
                <a:close/>
                <a:moveTo>
                  <a:pt x="45689" y="102737"/>
                </a:moveTo>
                <a:lnTo>
                  <a:pt x="224949" y="102737"/>
                </a:lnTo>
                <a:cubicBezTo>
                  <a:pt x="230207" y="102737"/>
                  <a:pt x="234474" y="98470"/>
                  <a:pt x="234474" y="93212"/>
                </a:cubicBezTo>
                <a:cubicBezTo>
                  <a:pt x="234474" y="87954"/>
                  <a:pt x="230207" y="83687"/>
                  <a:pt x="224949" y="83687"/>
                </a:cubicBezTo>
                <a:lnTo>
                  <a:pt x="145034" y="83687"/>
                </a:lnTo>
                <a:lnTo>
                  <a:pt x="145034" y="59875"/>
                </a:lnTo>
                <a:lnTo>
                  <a:pt x="145034" y="59875"/>
                </a:lnTo>
                <a:cubicBezTo>
                  <a:pt x="152559" y="59875"/>
                  <a:pt x="158655" y="53778"/>
                  <a:pt x="158655" y="46254"/>
                </a:cubicBezTo>
                <a:lnTo>
                  <a:pt x="158655" y="13488"/>
                </a:lnTo>
                <a:cubicBezTo>
                  <a:pt x="158607" y="6001"/>
                  <a:pt x="152521" y="-38"/>
                  <a:pt x="145034" y="-38"/>
                </a:cubicBezTo>
                <a:lnTo>
                  <a:pt x="125413" y="-38"/>
                </a:lnTo>
                <a:cubicBezTo>
                  <a:pt x="117926" y="-38"/>
                  <a:pt x="111849" y="6001"/>
                  <a:pt x="111792" y="13488"/>
                </a:cubicBezTo>
                <a:lnTo>
                  <a:pt x="111792" y="46254"/>
                </a:lnTo>
                <a:cubicBezTo>
                  <a:pt x="111792" y="53778"/>
                  <a:pt x="117888" y="59875"/>
                  <a:pt x="125413" y="59875"/>
                </a:cubicBezTo>
                <a:lnTo>
                  <a:pt x="125413" y="59875"/>
                </a:lnTo>
                <a:lnTo>
                  <a:pt x="125413" y="84163"/>
                </a:lnTo>
                <a:lnTo>
                  <a:pt x="45117" y="84163"/>
                </a:lnTo>
                <a:cubicBezTo>
                  <a:pt x="39859" y="84163"/>
                  <a:pt x="35592" y="88430"/>
                  <a:pt x="35592" y="93688"/>
                </a:cubicBezTo>
                <a:cubicBezTo>
                  <a:pt x="35849" y="98765"/>
                  <a:pt x="40040" y="102747"/>
                  <a:pt x="45117" y="102737"/>
                </a:cubicBezTo>
                <a:close/>
                <a:moveTo>
                  <a:pt x="130937" y="18536"/>
                </a:moveTo>
                <a:lnTo>
                  <a:pt x="139700" y="18536"/>
                </a:lnTo>
                <a:lnTo>
                  <a:pt x="139700" y="40825"/>
                </a:lnTo>
                <a:lnTo>
                  <a:pt x="130937" y="40825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D8E06-A0CD-4CE7-BAE7-2E2FEBB3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6CA366-9894-C71C-2151-629A19BDCFCF}"/>
              </a:ext>
            </a:extLst>
          </p:cNvPr>
          <p:cNvSpPr txBox="1">
            <a:spLocks noChangeAspect="1"/>
          </p:cNvSpPr>
          <p:nvPr/>
        </p:nvSpPr>
        <p:spPr>
          <a:xfrm>
            <a:off x="754579" y="2260334"/>
            <a:ext cx="113742" cy="1140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DB05E-A621-4E81-B066-B08622599C78}"/>
              </a:ext>
            </a:extLst>
          </p:cNvPr>
          <p:cNvSpPr txBox="1">
            <a:spLocks noChangeAspect="1"/>
          </p:cNvSpPr>
          <p:nvPr/>
        </p:nvSpPr>
        <p:spPr>
          <a:xfrm>
            <a:off x="3762159" y="2234571"/>
            <a:ext cx="113742" cy="1140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27EC5E33-8981-D7A0-83E0-D7E447E59F7C}"/>
              </a:ext>
            </a:extLst>
          </p:cNvPr>
          <p:cNvSpPr txBox="1">
            <a:spLocks/>
          </p:cNvSpPr>
          <p:nvPr/>
        </p:nvSpPr>
        <p:spPr>
          <a:xfrm>
            <a:off x="659496" y="4613746"/>
            <a:ext cx="10542515" cy="1184400"/>
          </a:xfrm>
          <a:prstGeom prst="rect">
            <a:avLst/>
          </a:prstGeom>
          <a:solidFill>
            <a:schemeClr val="bg1"/>
          </a:solidFill>
        </p:spPr>
        <p:txBody>
          <a:bodyPr vert="horz" lIns="1440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Extension phase 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23423352-A43E-5111-4282-FC3CF827D6DF}"/>
              </a:ext>
            </a:extLst>
          </p:cNvPr>
          <p:cNvSpPr txBox="1">
            <a:spLocks/>
          </p:cNvSpPr>
          <p:nvPr/>
        </p:nvSpPr>
        <p:spPr>
          <a:xfrm>
            <a:off x="1911927" y="5075716"/>
            <a:ext cx="9176163" cy="751476"/>
          </a:xfrm>
          <a:prstGeom prst="rect">
            <a:avLst/>
          </a:prstGeom>
          <a:noFill/>
        </p:spPr>
        <p:txBody>
          <a:bodyPr vert="horz" lIns="108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None/>
            </a:pPr>
            <a:r>
              <a:rPr lang="en-GB" sz="1600" dirty="0"/>
              <a:t>The 52-week extension (in which participants and investigators remain blinded to treatment assignment) will continue to October 2026</a:t>
            </a:r>
            <a:endParaRPr lang="en-US" sz="1600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44016993-7912-B8A5-47D6-FFF15DCECA61}"/>
              </a:ext>
            </a:extLst>
          </p:cNvPr>
          <p:cNvSpPr txBox="1">
            <a:spLocks/>
          </p:cNvSpPr>
          <p:nvPr/>
        </p:nvSpPr>
        <p:spPr>
          <a:xfrm>
            <a:off x="659496" y="1681016"/>
            <a:ext cx="10542515" cy="1184400"/>
          </a:xfrm>
          <a:prstGeom prst="rect">
            <a:avLst/>
          </a:prstGeom>
          <a:solidFill>
            <a:schemeClr val="bg1"/>
          </a:solidFill>
        </p:spPr>
        <p:txBody>
          <a:bodyPr vert="horz" lIns="1440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Patient </a:t>
            </a:r>
            <a:r>
              <a:rPr lang="en-GB" b="1" dirty="0" err="1"/>
              <a:t>enrollment</a:t>
            </a:r>
            <a:r>
              <a:rPr lang="en-GB" b="1" dirty="0"/>
              <a:t> 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410AE17-CAE7-8272-D4E2-EC5187632F2D}"/>
              </a:ext>
            </a:extLst>
          </p:cNvPr>
          <p:cNvSpPr txBox="1">
            <a:spLocks/>
          </p:cNvSpPr>
          <p:nvPr/>
        </p:nvSpPr>
        <p:spPr>
          <a:xfrm>
            <a:off x="1911927" y="2142987"/>
            <a:ext cx="9176163" cy="653553"/>
          </a:xfrm>
          <a:prstGeom prst="rect">
            <a:avLst/>
          </a:prstGeom>
          <a:noFill/>
        </p:spPr>
        <p:txBody>
          <a:bodyPr vert="horz" lIns="108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None/>
            </a:pPr>
            <a:r>
              <a:rPr lang="en-GB" sz="1600" dirty="0" err="1"/>
              <a:t>Enrollment</a:t>
            </a:r>
            <a:r>
              <a:rPr lang="en-GB" sz="1600" dirty="0"/>
              <a:t> was undertaken between May 18, 2021 and September 8, 2023</a:t>
            </a:r>
            <a:endParaRPr lang="en-US" sz="16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E830EDC-052D-1F0F-030B-453C6B54C4FF}"/>
              </a:ext>
            </a:extLst>
          </p:cNvPr>
          <p:cNvSpPr txBox="1">
            <a:spLocks/>
          </p:cNvSpPr>
          <p:nvPr/>
        </p:nvSpPr>
        <p:spPr>
          <a:xfrm>
            <a:off x="659496" y="3147381"/>
            <a:ext cx="10542515" cy="1184400"/>
          </a:xfrm>
          <a:prstGeom prst="rect">
            <a:avLst/>
          </a:prstGeom>
          <a:solidFill>
            <a:schemeClr val="bg1"/>
          </a:solidFill>
        </p:spPr>
        <p:txBody>
          <a:bodyPr vert="horz" lIns="1440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Main phase (week 104)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D19914-5298-EBC0-48BA-EEFFD0B96AC7}"/>
              </a:ext>
            </a:extLst>
          </p:cNvPr>
          <p:cNvSpPr txBox="1">
            <a:spLocks/>
          </p:cNvSpPr>
          <p:nvPr/>
        </p:nvSpPr>
        <p:spPr>
          <a:xfrm>
            <a:off x="1911927" y="3609352"/>
            <a:ext cx="9176163" cy="650777"/>
          </a:xfrm>
          <a:prstGeom prst="rect">
            <a:avLst/>
          </a:prstGeom>
          <a:noFill/>
        </p:spPr>
        <p:txBody>
          <a:bodyPr vert="horz" lIns="108000" tIns="108000" rIns="108000" bIns="10800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None/>
            </a:pPr>
            <a:r>
              <a:rPr lang="en-GB" sz="1600" dirty="0"/>
              <a:t>Completion of the main phase of the trials is expected in September 2025</a:t>
            </a: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B45FB2-B675-3EB1-62A3-C039AEA3BD03}"/>
              </a:ext>
            </a:extLst>
          </p:cNvPr>
          <p:cNvSpPr/>
          <p:nvPr/>
        </p:nvSpPr>
        <p:spPr>
          <a:xfrm>
            <a:off x="647999" y="1673350"/>
            <a:ext cx="123527" cy="118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445BB-E425-5D41-6086-83CE21D25648}"/>
              </a:ext>
            </a:extLst>
          </p:cNvPr>
          <p:cNvSpPr/>
          <p:nvPr/>
        </p:nvSpPr>
        <p:spPr>
          <a:xfrm>
            <a:off x="647999" y="3138793"/>
            <a:ext cx="123527" cy="118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B66AA-9627-6B5D-A146-B760271389BE}"/>
              </a:ext>
            </a:extLst>
          </p:cNvPr>
          <p:cNvSpPr/>
          <p:nvPr/>
        </p:nvSpPr>
        <p:spPr>
          <a:xfrm>
            <a:off x="647999" y="4605118"/>
            <a:ext cx="123527" cy="118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10" name="Graphic 27">
            <a:extLst>
              <a:ext uri="{FF2B5EF4-FFF2-40B4-BE49-F238E27FC236}">
                <a16:creationId xmlns:a16="http://schemas.microsoft.com/office/drawing/2014/main" id="{28F407BD-A324-CC76-104F-887C30A1AEE9}"/>
              </a:ext>
            </a:extLst>
          </p:cNvPr>
          <p:cNvSpPr>
            <a:spLocks noChangeAspect="1"/>
          </p:cNvSpPr>
          <p:nvPr/>
        </p:nvSpPr>
        <p:spPr>
          <a:xfrm>
            <a:off x="1093180" y="4861377"/>
            <a:ext cx="630566" cy="629570"/>
          </a:xfrm>
          <a:custGeom>
            <a:avLst/>
            <a:gdLst>
              <a:gd name="connsiteX0" fmla="*/ 105187 w 418990"/>
              <a:gd name="connsiteY0" fmla="*/ 249051 h 418328"/>
              <a:gd name="connsiteX1" fmla="*/ 177482 w 418990"/>
              <a:gd name="connsiteY1" fmla="*/ 250575 h 418328"/>
              <a:gd name="connsiteX2" fmla="*/ 240252 w 418990"/>
              <a:gd name="connsiteY2" fmla="*/ 313535 h 418328"/>
              <a:gd name="connsiteX3" fmla="*/ 314356 w 418990"/>
              <a:gd name="connsiteY3" fmla="*/ 313535 h 418328"/>
              <a:gd name="connsiteX4" fmla="*/ 314356 w 418990"/>
              <a:gd name="connsiteY4" fmla="*/ 239430 h 418328"/>
              <a:gd name="connsiteX5" fmla="*/ 251206 w 418990"/>
              <a:gd name="connsiteY5" fmla="*/ 176470 h 418328"/>
              <a:gd name="connsiteX6" fmla="*/ 249777 w 418990"/>
              <a:gd name="connsiteY6" fmla="*/ 104175 h 418328"/>
              <a:gd name="connsiteX7" fmla="*/ 175672 w 418990"/>
              <a:gd name="connsiteY7" fmla="*/ 104175 h 418328"/>
              <a:gd name="connsiteX8" fmla="*/ 104902 w 418990"/>
              <a:gd name="connsiteY8" fmla="*/ 174946 h 418328"/>
              <a:gd name="connsiteX9" fmla="*/ 104883 w 418990"/>
              <a:gd name="connsiteY9" fmla="*/ 249033 h 418328"/>
              <a:gd name="connsiteX10" fmla="*/ 104902 w 418990"/>
              <a:gd name="connsiteY10" fmla="*/ 249051 h 418328"/>
              <a:gd name="connsiteX11" fmla="*/ 206533 w 418990"/>
              <a:gd name="connsiteY11" fmla="*/ 172184 h 418328"/>
              <a:gd name="connsiteX12" fmla="*/ 230155 w 418990"/>
              <a:gd name="connsiteY12" fmla="*/ 181709 h 418328"/>
              <a:gd name="connsiteX13" fmla="*/ 231489 w 418990"/>
              <a:gd name="connsiteY13" fmla="*/ 183042 h 418328"/>
              <a:gd name="connsiteX14" fmla="*/ 231489 w 418990"/>
              <a:gd name="connsiteY14" fmla="*/ 183042 h 418328"/>
              <a:gd name="connsiteX15" fmla="*/ 258730 w 418990"/>
              <a:gd name="connsiteY15" fmla="*/ 210284 h 418328"/>
              <a:gd name="connsiteX16" fmla="*/ 211582 w 418990"/>
              <a:gd name="connsiteY16" fmla="*/ 257909 h 418328"/>
              <a:gd name="connsiteX17" fmla="*/ 183007 w 418990"/>
              <a:gd name="connsiteY17" fmla="*/ 229334 h 418328"/>
              <a:gd name="connsiteX18" fmla="*/ 182387 w 418990"/>
              <a:gd name="connsiteY18" fmla="*/ 182326 h 418328"/>
              <a:gd name="connsiteX19" fmla="*/ 183007 w 418990"/>
              <a:gd name="connsiteY19" fmla="*/ 181709 h 418328"/>
              <a:gd name="connsiteX20" fmla="*/ 183007 w 418990"/>
              <a:gd name="connsiteY20" fmla="*/ 181709 h 418328"/>
              <a:gd name="connsiteX21" fmla="*/ 206533 w 418990"/>
              <a:gd name="connsiteY21" fmla="*/ 172184 h 418328"/>
              <a:gd name="connsiteX22" fmla="*/ 300831 w 418990"/>
              <a:gd name="connsiteY22" fmla="*/ 299819 h 418328"/>
              <a:gd name="connsiteX23" fmla="*/ 253816 w 418990"/>
              <a:gd name="connsiteY23" fmla="*/ 299956 h 418328"/>
              <a:gd name="connsiteX24" fmla="*/ 253682 w 418990"/>
              <a:gd name="connsiteY24" fmla="*/ 299819 h 418328"/>
              <a:gd name="connsiteX25" fmla="*/ 225107 w 418990"/>
              <a:gd name="connsiteY25" fmla="*/ 271244 h 418328"/>
              <a:gd name="connsiteX26" fmla="*/ 272256 w 418990"/>
              <a:gd name="connsiteY26" fmla="*/ 223619 h 418328"/>
              <a:gd name="connsiteX27" fmla="*/ 300831 w 418990"/>
              <a:gd name="connsiteY27" fmla="*/ 252194 h 418328"/>
              <a:gd name="connsiteX28" fmla="*/ 301307 w 418990"/>
              <a:gd name="connsiteY28" fmla="*/ 299338 h 418328"/>
              <a:gd name="connsiteX29" fmla="*/ 300831 w 418990"/>
              <a:gd name="connsiteY29" fmla="*/ 299819 h 418328"/>
              <a:gd name="connsiteX30" fmla="*/ 189388 w 418990"/>
              <a:gd name="connsiteY30" fmla="*/ 117701 h 418328"/>
              <a:gd name="connsiteX31" fmla="*/ 236442 w 418990"/>
              <a:gd name="connsiteY31" fmla="*/ 116558 h 418328"/>
              <a:gd name="connsiteX32" fmla="*/ 237585 w 418990"/>
              <a:gd name="connsiteY32" fmla="*/ 163611 h 418328"/>
              <a:gd name="connsiteX33" fmla="*/ 176911 w 418990"/>
              <a:gd name="connsiteY33" fmla="*/ 162468 h 418328"/>
              <a:gd name="connsiteX34" fmla="*/ 160813 w 418990"/>
              <a:gd name="connsiteY34" fmla="*/ 146276 h 418328"/>
              <a:gd name="connsiteX35" fmla="*/ 118713 w 418990"/>
              <a:gd name="connsiteY35" fmla="*/ 188376 h 418328"/>
              <a:gd name="connsiteX36" fmla="*/ 147288 w 418990"/>
              <a:gd name="connsiteY36" fmla="*/ 159801 h 418328"/>
              <a:gd name="connsiteX37" fmla="*/ 163385 w 418990"/>
              <a:gd name="connsiteY37" fmla="*/ 175899 h 418328"/>
              <a:gd name="connsiteX38" fmla="*/ 164528 w 418990"/>
              <a:gd name="connsiteY38" fmla="*/ 236573 h 418328"/>
              <a:gd name="connsiteX39" fmla="*/ 118713 w 418990"/>
              <a:gd name="connsiteY39" fmla="*/ 235525 h 418328"/>
              <a:gd name="connsiteX40" fmla="*/ 118094 w 418990"/>
              <a:gd name="connsiteY40" fmla="*/ 188517 h 418328"/>
              <a:gd name="connsiteX41" fmla="*/ 118713 w 418990"/>
              <a:gd name="connsiteY41" fmla="*/ 187900 h 418328"/>
              <a:gd name="connsiteX42" fmla="*/ 275114 w 418990"/>
              <a:gd name="connsiteY42" fmla="*/ 19403 h 418328"/>
              <a:gd name="connsiteX43" fmla="*/ 287820 w 418990"/>
              <a:gd name="connsiteY43" fmla="*/ 14924 h 418328"/>
              <a:gd name="connsiteX44" fmla="*/ 292735 w 418990"/>
              <a:gd name="connsiteY44" fmla="*/ 26547 h 418328"/>
              <a:gd name="connsiteX45" fmla="*/ 283876 w 418990"/>
              <a:gd name="connsiteY45" fmla="*/ 32547 h 418328"/>
              <a:gd name="connsiteX46" fmla="*/ 280448 w 418990"/>
              <a:gd name="connsiteY46" fmla="*/ 31881 h 418328"/>
              <a:gd name="connsiteX47" fmla="*/ 280448 w 418990"/>
              <a:gd name="connsiteY47" fmla="*/ 31881 h 418328"/>
              <a:gd name="connsiteX48" fmla="*/ 275056 w 418990"/>
              <a:gd name="connsiteY48" fmla="*/ 19534 h 418328"/>
              <a:gd name="connsiteX49" fmla="*/ 275114 w 418990"/>
              <a:gd name="connsiteY49" fmla="*/ 19403 h 418328"/>
              <a:gd name="connsiteX50" fmla="*/ 301402 w 418990"/>
              <a:gd name="connsiteY50" fmla="*/ 30642 h 418328"/>
              <a:gd name="connsiteX51" fmla="*/ 314547 w 418990"/>
              <a:gd name="connsiteY51" fmla="*/ 27714 h 418328"/>
              <a:gd name="connsiteX52" fmla="*/ 317881 w 418990"/>
              <a:gd name="connsiteY52" fmla="*/ 40167 h 418328"/>
              <a:gd name="connsiteX53" fmla="*/ 305022 w 418990"/>
              <a:gd name="connsiteY53" fmla="*/ 44193 h 418328"/>
              <a:gd name="connsiteX54" fmla="*/ 301002 w 418990"/>
              <a:gd name="connsiteY54" fmla="*/ 31337 h 418328"/>
              <a:gd name="connsiteX55" fmla="*/ 301402 w 418990"/>
              <a:gd name="connsiteY55" fmla="*/ 30642 h 418328"/>
              <a:gd name="connsiteX56" fmla="*/ 190436 w 418990"/>
              <a:gd name="connsiteY56" fmla="*/ 9497 h 418328"/>
              <a:gd name="connsiteX57" fmla="*/ 199961 w 418990"/>
              <a:gd name="connsiteY57" fmla="*/ -28 h 418328"/>
              <a:gd name="connsiteX58" fmla="*/ 209915 w 418990"/>
              <a:gd name="connsiteY58" fmla="*/ 9068 h 418328"/>
              <a:gd name="connsiteX59" fmla="*/ 200818 w 418990"/>
              <a:gd name="connsiteY59" fmla="*/ 19022 h 418328"/>
              <a:gd name="connsiteX60" fmla="*/ 200818 w 418990"/>
              <a:gd name="connsiteY60" fmla="*/ 19022 h 418328"/>
              <a:gd name="connsiteX61" fmla="*/ 190474 w 418990"/>
              <a:gd name="connsiteY61" fmla="*/ 10393 h 418328"/>
              <a:gd name="connsiteX62" fmla="*/ 190436 w 418990"/>
              <a:gd name="connsiteY62" fmla="*/ 9497 h 418328"/>
              <a:gd name="connsiteX63" fmla="*/ 247586 w 418990"/>
              <a:gd name="connsiteY63" fmla="*/ 12069 h 418328"/>
              <a:gd name="connsiteX64" fmla="*/ 259111 w 418990"/>
              <a:gd name="connsiteY64" fmla="*/ 5101 h 418328"/>
              <a:gd name="connsiteX65" fmla="*/ 266084 w 418990"/>
              <a:gd name="connsiteY65" fmla="*/ 16630 h 418328"/>
              <a:gd name="connsiteX66" fmla="*/ 254549 w 418990"/>
              <a:gd name="connsiteY66" fmla="*/ 23598 h 418328"/>
              <a:gd name="connsiteX67" fmla="*/ 254539 w 418990"/>
              <a:gd name="connsiteY67" fmla="*/ 23594 h 418328"/>
              <a:gd name="connsiteX68" fmla="*/ 247481 w 418990"/>
              <a:gd name="connsiteY68" fmla="*/ 12123 h 418328"/>
              <a:gd name="connsiteX69" fmla="*/ 247491 w 418990"/>
              <a:gd name="connsiteY69" fmla="*/ 12069 h 418328"/>
              <a:gd name="connsiteX70" fmla="*/ 219011 w 418990"/>
              <a:gd name="connsiteY70" fmla="*/ 8830 h 418328"/>
              <a:gd name="connsiteX71" fmla="*/ 229298 w 418990"/>
              <a:gd name="connsiteY71" fmla="*/ 162 h 418328"/>
              <a:gd name="connsiteX72" fmla="*/ 229298 w 418990"/>
              <a:gd name="connsiteY72" fmla="*/ 162 h 418328"/>
              <a:gd name="connsiteX73" fmla="*/ 238395 w 418990"/>
              <a:gd name="connsiteY73" fmla="*/ 10116 h 418328"/>
              <a:gd name="connsiteX74" fmla="*/ 228441 w 418990"/>
              <a:gd name="connsiteY74" fmla="*/ 19212 h 418328"/>
              <a:gd name="connsiteX75" fmla="*/ 227488 w 418990"/>
              <a:gd name="connsiteY75" fmla="*/ 19212 h 418328"/>
              <a:gd name="connsiteX76" fmla="*/ 219106 w 418990"/>
              <a:gd name="connsiteY76" fmla="*/ 8735 h 418328"/>
              <a:gd name="connsiteX77" fmla="*/ 408940 w 418990"/>
              <a:gd name="connsiteY77" fmla="*/ 189805 h 418328"/>
              <a:gd name="connsiteX78" fmla="*/ 418941 w 418990"/>
              <a:gd name="connsiteY78" fmla="*/ 198854 h 418328"/>
              <a:gd name="connsiteX79" fmla="*/ 409892 w 418990"/>
              <a:gd name="connsiteY79" fmla="*/ 208855 h 418328"/>
              <a:gd name="connsiteX80" fmla="*/ 409416 w 418990"/>
              <a:gd name="connsiteY80" fmla="*/ 208855 h 418328"/>
              <a:gd name="connsiteX81" fmla="*/ 399653 w 418990"/>
              <a:gd name="connsiteY81" fmla="*/ 199568 h 418328"/>
              <a:gd name="connsiteX82" fmla="*/ 408940 w 418990"/>
              <a:gd name="connsiteY82" fmla="*/ 189805 h 418328"/>
              <a:gd name="connsiteX83" fmla="*/ 404273 w 418990"/>
              <a:gd name="connsiteY83" fmla="*/ 161230 h 418328"/>
              <a:gd name="connsiteX84" fmla="*/ 415560 w 418990"/>
              <a:gd name="connsiteY84" fmla="*/ 168993 h 418328"/>
              <a:gd name="connsiteX85" fmla="*/ 407797 w 418990"/>
              <a:gd name="connsiteY85" fmla="*/ 180280 h 418328"/>
              <a:gd name="connsiteX86" fmla="*/ 405987 w 418990"/>
              <a:gd name="connsiteY86" fmla="*/ 180280 h 418328"/>
              <a:gd name="connsiteX87" fmla="*/ 395605 w 418990"/>
              <a:gd name="connsiteY87" fmla="*/ 171612 h 418328"/>
              <a:gd name="connsiteX88" fmla="*/ 404273 w 418990"/>
              <a:gd name="connsiteY88" fmla="*/ 161230 h 418328"/>
              <a:gd name="connsiteX89" fmla="*/ 391223 w 418990"/>
              <a:gd name="connsiteY89" fmla="*/ 313630 h 418328"/>
              <a:gd name="connsiteX90" fmla="*/ 378203 w 418990"/>
              <a:gd name="connsiteY90" fmla="*/ 317074 h 418328"/>
              <a:gd name="connsiteX91" fmla="*/ 378174 w 418990"/>
              <a:gd name="connsiteY91" fmla="*/ 317059 h 418328"/>
              <a:gd name="connsiteX92" fmla="*/ 375031 w 418990"/>
              <a:gd name="connsiteY92" fmla="*/ 304010 h 418328"/>
              <a:gd name="connsiteX93" fmla="*/ 375031 w 418990"/>
              <a:gd name="connsiteY93" fmla="*/ 304010 h 418328"/>
              <a:gd name="connsiteX94" fmla="*/ 388080 w 418990"/>
              <a:gd name="connsiteY94" fmla="*/ 300486 h 418328"/>
              <a:gd name="connsiteX95" fmla="*/ 391604 w 418990"/>
              <a:gd name="connsiteY95" fmla="*/ 313535 h 418328"/>
              <a:gd name="connsiteX96" fmla="*/ 327406 w 418990"/>
              <a:gd name="connsiteY96" fmla="*/ 58932 h 418328"/>
              <a:gd name="connsiteX97" fmla="*/ 325739 w 418990"/>
              <a:gd name="connsiteY97" fmla="*/ 45565 h 418328"/>
              <a:gd name="connsiteX98" fmla="*/ 325786 w 418990"/>
              <a:gd name="connsiteY98" fmla="*/ 45501 h 418328"/>
              <a:gd name="connsiteX99" fmla="*/ 339169 w 418990"/>
              <a:gd name="connsiteY99" fmla="*/ 43934 h 418328"/>
              <a:gd name="connsiteX100" fmla="*/ 340731 w 418990"/>
              <a:gd name="connsiteY100" fmla="*/ 57312 h 418328"/>
              <a:gd name="connsiteX101" fmla="*/ 333311 w 418990"/>
              <a:gd name="connsiteY101" fmla="*/ 60932 h 418328"/>
              <a:gd name="connsiteX102" fmla="*/ 327406 w 418990"/>
              <a:gd name="connsiteY102" fmla="*/ 58932 h 418328"/>
              <a:gd name="connsiteX103" fmla="*/ 367125 w 418990"/>
              <a:gd name="connsiteY103" fmla="*/ 84935 h 418328"/>
              <a:gd name="connsiteX104" fmla="*/ 380412 w 418990"/>
              <a:gd name="connsiteY104" fmla="*/ 87173 h 418328"/>
              <a:gd name="connsiteX105" fmla="*/ 378174 w 418990"/>
              <a:gd name="connsiteY105" fmla="*/ 100461 h 418328"/>
              <a:gd name="connsiteX106" fmla="*/ 372649 w 418990"/>
              <a:gd name="connsiteY106" fmla="*/ 102270 h 418328"/>
              <a:gd name="connsiteX107" fmla="*/ 364839 w 418990"/>
              <a:gd name="connsiteY107" fmla="*/ 98270 h 418328"/>
              <a:gd name="connsiteX108" fmla="*/ 367058 w 418990"/>
              <a:gd name="connsiteY108" fmla="*/ 84983 h 418328"/>
              <a:gd name="connsiteX109" fmla="*/ 367125 w 418990"/>
              <a:gd name="connsiteY109" fmla="*/ 84935 h 418328"/>
              <a:gd name="connsiteX110" fmla="*/ 383127 w 418990"/>
              <a:gd name="connsiteY110" fmla="*/ 108652 h 418328"/>
              <a:gd name="connsiteX111" fmla="*/ 396233 w 418990"/>
              <a:gd name="connsiteY111" fmla="*/ 111776 h 418328"/>
              <a:gd name="connsiteX112" fmla="*/ 393109 w 418990"/>
              <a:gd name="connsiteY112" fmla="*/ 124879 h 418328"/>
              <a:gd name="connsiteX113" fmla="*/ 391890 w 418990"/>
              <a:gd name="connsiteY113" fmla="*/ 125511 h 418328"/>
              <a:gd name="connsiteX114" fmla="*/ 387508 w 418990"/>
              <a:gd name="connsiteY114" fmla="*/ 126559 h 418328"/>
              <a:gd name="connsiteX115" fmla="*/ 378126 w 418990"/>
              <a:gd name="connsiteY115" fmla="*/ 116894 h 418328"/>
              <a:gd name="connsiteX116" fmla="*/ 383127 w 418990"/>
              <a:gd name="connsiteY116" fmla="*/ 108652 h 418328"/>
              <a:gd name="connsiteX117" fmla="*/ 395605 w 418990"/>
              <a:gd name="connsiteY117" fmla="*/ 134274 h 418328"/>
              <a:gd name="connsiteX118" fmla="*/ 407701 w 418990"/>
              <a:gd name="connsiteY118" fmla="*/ 140180 h 418328"/>
              <a:gd name="connsiteX119" fmla="*/ 407701 w 418990"/>
              <a:gd name="connsiteY119" fmla="*/ 140180 h 418328"/>
              <a:gd name="connsiteX120" fmla="*/ 401796 w 418990"/>
              <a:gd name="connsiteY120" fmla="*/ 152277 h 418328"/>
              <a:gd name="connsiteX121" fmla="*/ 398653 w 418990"/>
              <a:gd name="connsiteY121" fmla="*/ 152848 h 418328"/>
              <a:gd name="connsiteX122" fmla="*/ 388956 w 418990"/>
              <a:gd name="connsiteY122" fmla="*/ 143498 h 418328"/>
              <a:gd name="connsiteX123" fmla="*/ 395509 w 418990"/>
              <a:gd name="connsiteY123" fmla="*/ 134274 h 418328"/>
              <a:gd name="connsiteX124" fmla="*/ 88042 w 418990"/>
              <a:gd name="connsiteY124" fmla="*/ 38262 h 418328"/>
              <a:gd name="connsiteX125" fmla="*/ 88042 w 418990"/>
              <a:gd name="connsiteY125" fmla="*/ 38262 h 418328"/>
              <a:gd name="connsiteX126" fmla="*/ 101492 w 418990"/>
              <a:gd name="connsiteY126" fmla="*/ 38939 h 418328"/>
              <a:gd name="connsiteX127" fmla="*/ 100815 w 418990"/>
              <a:gd name="connsiteY127" fmla="*/ 52392 h 418328"/>
              <a:gd name="connsiteX128" fmla="*/ 98806 w 418990"/>
              <a:gd name="connsiteY128" fmla="*/ 53788 h 418328"/>
              <a:gd name="connsiteX129" fmla="*/ 93281 w 418990"/>
              <a:gd name="connsiteY129" fmla="*/ 55598 h 418328"/>
              <a:gd name="connsiteX130" fmla="*/ 85471 w 418990"/>
              <a:gd name="connsiteY130" fmla="*/ 51597 h 418328"/>
              <a:gd name="connsiteX131" fmla="*/ 87909 w 418990"/>
              <a:gd name="connsiteY131" fmla="*/ 38350 h 418328"/>
              <a:gd name="connsiteX132" fmla="*/ 88042 w 418990"/>
              <a:gd name="connsiteY132" fmla="*/ 38262 h 418328"/>
              <a:gd name="connsiteX133" fmla="*/ 360934 w 418990"/>
              <a:gd name="connsiteY133" fmla="*/ 77505 h 418328"/>
              <a:gd name="connsiteX134" fmla="*/ 354457 w 418990"/>
              <a:gd name="connsiteY134" fmla="*/ 80172 h 418328"/>
              <a:gd name="connsiteX135" fmla="*/ 347503 w 418990"/>
              <a:gd name="connsiteY135" fmla="*/ 77220 h 418328"/>
              <a:gd name="connsiteX136" fmla="*/ 347465 w 418990"/>
              <a:gd name="connsiteY136" fmla="*/ 63749 h 418328"/>
              <a:gd name="connsiteX137" fmla="*/ 360934 w 418990"/>
              <a:gd name="connsiteY137" fmla="*/ 63709 h 418328"/>
              <a:gd name="connsiteX138" fmla="*/ 360972 w 418990"/>
              <a:gd name="connsiteY138" fmla="*/ 77180 h 418328"/>
              <a:gd name="connsiteX139" fmla="*/ 360934 w 418990"/>
              <a:gd name="connsiteY139" fmla="*/ 77220 h 418328"/>
              <a:gd name="connsiteX140" fmla="*/ 374459 w 418990"/>
              <a:gd name="connsiteY140" fmla="*/ 338300 h 418328"/>
              <a:gd name="connsiteX141" fmla="*/ 374459 w 418990"/>
              <a:gd name="connsiteY141" fmla="*/ 338300 h 418328"/>
              <a:gd name="connsiteX142" fmla="*/ 366934 w 418990"/>
              <a:gd name="connsiteY142" fmla="*/ 341919 h 418328"/>
              <a:gd name="connsiteX143" fmla="*/ 361029 w 418990"/>
              <a:gd name="connsiteY143" fmla="*/ 339824 h 418328"/>
              <a:gd name="connsiteX144" fmla="*/ 359410 w 418990"/>
              <a:gd name="connsiteY144" fmla="*/ 326489 h 418328"/>
              <a:gd name="connsiteX145" fmla="*/ 372792 w 418990"/>
              <a:gd name="connsiteY145" fmla="*/ 324917 h 418328"/>
              <a:gd name="connsiteX146" fmla="*/ 374364 w 418990"/>
              <a:gd name="connsiteY146" fmla="*/ 338300 h 418328"/>
              <a:gd name="connsiteX147" fmla="*/ 404368 w 418990"/>
              <a:gd name="connsiteY147" fmla="*/ 286579 h 418328"/>
              <a:gd name="connsiteX148" fmla="*/ 395509 w 418990"/>
              <a:gd name="connsiteY148" fmla="*/ 292580 h 418328"/>
              <a:gd name="connsiteX149" fmla="*/ 391985 w 418990"/>
              <a:gd name="connsiteY149" fmla="*/ 291913 h 418328"/>
              <a:gd name="connsiteX150" fmla="*/ 386670 w 418990"/>
              <a:gd name="connsiteY150" fmla="*/ 279537 h 418328"/>
              <a:gd name="connsiteX151" fmla="*/ 399043 w 418990"/>
              <a:gd name="connsiteY151" fmla="*/ 274219 h 418328"/>
              <a:gd name="connsiteX152" fmla="*/ 404368 w 418990"/>
              <a:gd name="connsiteY152" fmla="*/ 286579 h 418328"/>
              <a:gd name="connsiteX153" fmla="*/ 135096 w 418990"/>
              <a:gd name="connsiteY153" fmla="*/ 23022 h 418328"/>
              <a:gd name="connsiteX154" fmla="*/ 140887 w 418990"/>
              <a:gd name="connsiteY154" fmla="*/ 10858 h 418328"/>
              <a:gd name="connsiteX155" fmla="*/ 153051 w 418990"/>
              <a:gd name="connsiteY155" fmla="*/ 16644 h 418328"/>
              <a:gd name="connsiteX156" fmla="*/ 147259 w 418990"/>
              <a:gd name="connsiteY156" fmla="*/ 28809 h 418328"/>
              <a:gd name="connsiteX157" fmla="*/ 147193 w 418990"/>
              <a:gd name="connsiteY157" fmla="*/ 28833 h 418328"/>
              <a:gd name="connsiteX158" fmla="*/ 144049 w 418990"/>
              <a:gd name="connsiteY158" fmla="*/ 29404 h 418328"/>
              <a:gd name="connsiteX159" fmla="*/ 135096 w 418990"/>
              <a:gd name="connsiteY159" fmla="*/ 23022 h 418328"/>
              <a:gd name="connsiteX160" fmla="*/ 109378 w 418990"/>
              <a:gd name="connsiteY160" fmla="*/ 35500 h 418328"/>
              <a:gd name="connsiteX161" fmla="*/ 113493 w 418990"/>
              <a:gd name="connsiteY161" fmla="*/ 22673 h 418328"/>
              <a:gd name="connsiteX162" fmla="*/ 126314 w 418990"/>
              <a:gd name="connsiteY162" fmla="*/ 26785 h 418328"/>
              <a:gd name="connsiteX163" fmla="*/ 122237 w 418990"/>
              <a:gd name="connsiteY163" fmla="*/ 39596 h 418328"/>
              <a:gd name="connsiteX164" fmla="*/ 117856 w 418990"/>
              <a:gd name="connsiteY164" fmla="*/ 40644 h 418328"/>
              <a:gd name="connsiteX165" fmla="*/ 109378 w 418990"/>
              <a:gd name="connsiteY165" fmla="*/ 35500 h 418328"/>
              <a:gd name="connsiteX166" fmla="*/ 413131 w 418990"/>
              <a:gd name="connsiteY166" fmla="*/ 258099 h 418328"/>
              <a:gd name="connsiteX167" fmla="*/ 403606 w 418990"/>
              <a:gd name="connsiteY167" fmla="*/ 265338 h 418328"/>
              <a:gd name="connsiteX168" fmla="*/ 395176 w 418990"/>
              <a:gd name="connsiteY168" fmla="*/ 254718 h 418328"/>
              <a:gd name="connsiteX169" fmla="*/ 405797 w 418990"/>
              <a:gd name="connsiteY169" fmla="*/ 246288 h 418328"/>
              <a:gd name="connsiteX170" fmla="*/ 413274 w 418990"/>
              <a:gd name="connsiteY170" fmla="*/ 257494 h 418328"/>
              <a:gd name="connsiteX171" fmla="*/ 413131 w 418990"/>
              <a:gd name="connsiteY171" fmla="*/ 258099 h 418328"/>
              <a:gd name="connsiteX172" fmla="*/ 418084 w 418990"/>
              <a:gd name="connsiteY172" fmla="*/ 228572 h 418328"/>
              <a:gd name="connsiteX173" fmla="*/ 408559 w 418990"/>
              <a:gd name="connsiteY173" fmla="*/ 237240 h 418328"/>
              <a:gd name="connsiteX174" fmla="*/ 407701 w 418990"/>
              <a:gd name="connsiteY174" fmla="*/ 237240 h 418328"/>
              <a:gd name="connsiteX175" fmla="*/ 399024 w 418990"/>
              <a:gd name="connsiteY175" fmla="*/ 226935 h 418328"/>
              <a:gd name="connsiteX176" fmla="*/ 399034 w 418990"/>
              <a:gd name="connsiteY176" fmla="*/ 226857 h 418328"/>
              <a:gd name="connsiteX177" fmla="*/ 399034 w 418990"/>
              <a:gd name="connsiteY177" fmla="*/ 226857 h 418328"/>
              <a:gd name="connsiteX178" fmla="*/ 409321 w 418990"/>
              <a:gd name="connsiteY178" fmla="*/ 218285 h 418328"/>
              <a:gd name="connsiteX179" fmla="*/ 418389 w 418990"/>
              <a:gd name="connsiteY179" fmla="*/ 228244 h 418328"/>
              <a:gd name="connsiteX180" fmla="*/ 418369 w 418990"/>
              <a:gd name="connsiteY180" fmla="*/ 228572 h 418328"/>
              <a:gd name="connsiteX181" fmla="*/ 162052 w 418990"/>
              <a:gd name="connsiteY181" fmla="*/ 14259 h 418328"/>
              <a:gd name="connsiteX182" fmla="*/ 169567 w 418990"/>
              <a:gd name="connsiteY182" fmla="*/ 3083 h 418328"/>
              <a:gd name="connsiteX183" fmla="*/ 180749 w 418990"/>
              <a:gd name="connsiteY183" fmla="*/ 10601 h 418328"/>
              <a:gd name="connsiteX184" fmla="*/ 173225 w 418990"/>
              <a:gd name="connsiteY184" fmla="*/ 21777 h 418328"/>
              <a:gd name="connsiteX185" fmla="*/ 173196 w 418990"/>
              <a:gd name="connsiteY185" fmla="*/ 21784 h 418328"/>
              <a:gd name="connsiteX186" fmla="*/ 171291 w 418990"/>
              <a:gd name="connsiteY186" fmla="*/ 21784 h 418328"/>
              <a:gd name="connsiteX187" fmla="*/ 162337 w 418990"/>
              <a:gd name="connsiteY187" fmla="*/ 14259 h 418328"/>
              <a:gd name="connsiteX188" fmla="*/ 340550 w 418990"/>
              <a:gd name="connsiteY188" fmla="*/ 360112 h 418328"/>
              <a:gd name="connsiteX189" fmla="*/ 338998 w 418990"/>
              <a:gd name="connsiteY189" fmla="*/ 373493 h 418328"/>
              <a:gd name="connsiteX190" fmla="*/ 338931 w 418990"/>
              <a:gd name="connsiteY190" fmla="*/ 373542 h 418328"/>
              <a:gd name="connsiteX191" fmla="*/ 44704 w 418990"/>
              <a:gd name="connsiteY191" fmla="*/ 338148 h 418328"/>
              <a:gd name="connsiteX192" fmla="*/ 44704 w 418990"/>
              <a:gd name="connsiteY192" fmla="*/ 79315 h 418328"/>
              <a:gd name="connsiteX193" fmla="*/ 58086 w 418990"/>
              <a:gd name="connsiteY193" fmla="*/ 77743 h 418328"/>
              <a:gd name="connsiteX194" fmla="*/ 59658 w 418990"/>
              <a:gd name="connsiteY194" fmla="*/ 91126 h 418328"/>
              <a:gd name="connsiteX195" fmla="*/ 91367 w 418990"/>
              <a:gd name="connsiteY195" fmla="*/ 358661 h 418328"/>
              <a:gd name="connsiteX196" fmla="*/ 327406 w 418990"/>
              <a:gd name="connsiteY196" fmla="*/ 358493 h 418328"/>
              <a:gd name="connsiteX197" fmla="*/ 340788 w 418990"/>
              <a:gd name="connsiteY197" fmla="*/ 360048 h 418328"/>
              <a:gd name="connsiteX198" fmla="*/ 340836 w 418990"/>
              <a:gd name="connsiteY198" fmla="*/ 360112 h 41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418990" h="418328">
                <a:moveTo>
                  <a:pt x="105187" y="249051"/>
                </a:moveTo>
                <a:cubicBezTo>
                  <a:pt x="125018" y="268775"/>
                  <a:pt x="156842" y="269446"/>
                  <a:pt x="177482" y="250575"/>
                </a:cubicBezTo>
                <a:lnTo>
                  <a:pt x="240252" y="313535"/>
                </a:lnTo>
                <a:cubicBezTo>
                  <a:pt x="260712" y="333998"/>
                  <a:pt x="293897" y="333998"/>
                  <a:pt x="314356" y="313535"/>
                </a:cubicBezTo>
                <a:cubicBezTo>
                  <a:pt x="334816" y="293071"/>
                  <a:pt x="334816" y="259894"/>
                  <a:pt x="314356" y="239430"/>
                </a:cubicBezTo>
                <a:lnTo>
                  <a:pt x="251206" y="176470"/>
                </a:lnTo>
                <a:cubicBezTo>
                  <a:pt x="270303" y="155928"/>
                  <a:pt x="269665" y="123946"/>
                  <a:pt x="249777" y="104175"/>
                </a:cubicBezTo>
                <a:cubicBezTo>
                  <a:pt x="229270" y="83810"/>
                  <a:pt x="196180" y="83810"/>
                  <a:pt x="175672" y="104175"/>
                </a:cubicBezTo>
                <a:lnTo>
                  <a:pt x="104902" y="174946"/>
                </a:lnTo>
                <a:cubicBezTo>
                  <a:pt x="84442" y="195400"/>
                  <a:pt x="84432" y="228570"/>
                  <a:pt x="104883" y="249033"/>
                </a:cubicBezTo>
                <a:cubicBezTo>
                  <a:pt x="104892" y="249039"/>
                  <a:pt x="104892" y="249045"/>
                  <a:pt x="104902" y="249051"/>
                </a:cubicBezTo>
                <a:close/>
                <a:moveTo>
                  <a:pt x="206533" y="172184"/>
                </a:moveTo>
                <a:cubicBezTo>
                  <a:pt x="215363" y="172097"/>
                  <a:pt x="223859" y="175523"/>
                  <a:pt x="230155" y="181709"/>
                </a:cubicBezTo>
                <a:lnTo>
                  <a:pt x="231489" y="183042"/>
                </a:lnTo>
                <a:lnTo>
                  <a:pt x="231489" y="183042"/>
                </a:lnTo>
                <a:lnTo>
                  <a:pt x="258730" y="210284"/>
                </a:lnTo>
                <a:lnTo>
                  <a:pt x="211582" y="257909"/>
                </a:lnTo>
                <a:lnTo>
                  <a:pt x="183007" y="229334"/>
                </a:lnTo>
                <a:cubicBezTo>
                  <a:pt x="169853" y="216524"/>
                  <a:pt x="169576" y="195477"/>
                  <a:pt x="182387" y="182326"/>
                </a:cubicBezTo>
                <a:cubicBezTo>
                  <a:pt x="182588" y="182117"/>
                  <a:pt x="182797" y="181912"/>
                  <a:pt x="183007" y="181709"/>
                </a:cubicBezTo>
                <a:lnTo>
                  <a:pt x="183007" y="181709"/>
                </a:lnTo>
                <a:cubicBezTo>
                  <a:pt x="189274" y="175539"/>
                  <a:pt x="197742" y="172111"/>
                  <a:pt x="206533" y="172184"/>
                </a:cubicBezTo>
                <a:close/>
                <a:moveTo>
                  <a:pt x="300831" y="299819"/>
                </a:moveTo>
                <a:cubicBezTo>
                  <a:pt x="287887" y="312839"/>
                  <a:pt x="266836" y="312901"/>
                  <a:pt x="253816" y="299956"/>
                </a:cubicBezTo>
                <a:cubicBezTo>
                  <a:pt x="253777" y="299910"/>
                  <a:pt x="253730" y="299865"/>
                  <a:pt x="253682" y="299819"/>
                </a:cubicBezTo>
                <a:lnTo>
                  <a:pt x="225107" y="271244"/>
                </a:lnTo>
                <a:lnTo>
                  <a:pt x="272256" y="223619"/>
                </a:lnTo>
                <a:lnTo>
                  <a:pt x="300831" y="252194"/>
                </a:lnTo>
                <a:cubicBezTo>
                  <a:pt x="313985" y="265079"/>
                  <a:pt x="314195" y="286187"/>
                  <a:pt x="301307" y="299338"/>
                </a:cubicBezTo>
                <a:cubicBezTo>
                  <a:pt x="301155" y="299500"/>
                  <a:pt x="300993" y="299660"/>
                  <a:pt x="300831" y="299819"/>
                </a:cubicBezTo>
                <a:close/>
                <a:moveTo>
                  <a:pt x="189388" y="117701"/>
                </a:moveTo>
                <a:cubicBezTo>
                  <a:pt x="202066" y="104392"/>
                  <a:pt x="223135" y="103880"/>
                  <a:pt x="236442" y="116558"/>
                </a:cubicBezTo>
                <a:cubicBezTo>
                  <a:pt x="249748" y="129236"/>
                  <a:pt x="250263" y="150302"/>
                  <a:pt x="237585" y="163611"/>
                </a:cubicBezTo>
                <a:cubicBezTo>
                  <a:pt x="219678" y="150305"/>
                  <a:pt x="195303" y="149846"/>
                  <a:pt x="176911" y="162468"/>
                </a:cubicBezTo>
                <a:lnTo>
                  <a:pt x="160813" y="146276"/>
                </a:lnTo>
                <a:close/>
                <a:moveTo>
                  <a:pt x="118713" y="188376"/>
                </a:moveTo>
                <a:lnTo>
                  <a:pt x="147288" y="159801"/>
                </a:lnTo>
                <a:lnTo>
                  <a:pt x="163385" y="175899"/>
                </a:lnTo>
                <a:cubicBezTo>
                  <a:pt x="150641" y="194254"/>
                  <a:pt x="151107" y="218710"/>
                  <a:pt x="164528" y="236573"/>
                </a:cubicBezTo>
                <a:cubicBezTo>
                  <a:pt x="151431" y="248537"/>
                  <a:pt x="131248" y="248075"/>
                  <a:pt x="118713" y="235525"/>
                </a:cubicBezTo>
                <a:cubicBezTo>
                  <a:pt x="105559" y="222715"/>
                  <a:pt x="105283" y="201668"/>
                  <a:pt x="118094" y="188517"/>
                </a:cubicBezTo>
                <a:cubicBezTo>
                  <a:pt x="118294" y="188309"/>
                  <a:pt x="118503" y="188103"/>
                  <a:pt x="118713" y="187900"/>
                </a:cubicBezTo>
                <a:close/>
                <a:moveTo>
                  <a:pt x="275114" y="19403"/>
                </a:moveTo>
                <a:cubicBezTo>
                  <a:pt x="277380" y="14657"/>
                  <a:pt x="283076" y="12652"/>
                  <a:pt x="287820" y="14924"/>
                </a:cubicBezTo>
                <a:cubicBezTo>
                  <a:pt x="292154" y="17001"/>
                  <a:pt x="294268" y="21986"/>
                  <a:pt x="292735" y="26547"/>
                </a:cubicBezTo>
                <a:cubicBezTo>
                  <a:pt x="291287" y="30173"/>
                  <a:pt x="287782" y="32551"/>
                  <a:pt x="283876" y="32547"/>
                </a:cubicBezTo>
                <a:cubicBezTo>
                  <a:pt x="282705" y="32510"/>
                  <a:pt x="281552" y="32284"/>
                  <a:pt x="280448" y="31881"/>
                </a:cubicBezTo>
                <a:lnTo>
                  <a:pt x="280448" y="31881"/>
                </a:lnTo>
                <a:cubicBezTo>
                  <a:pt x="275552" y="29958"/>
                  <a:pt x="273142" y="24431"/>
                  <a:pt x="275056" y="19534"/>
                </a:cubicBezTo>
                <a:cubicBezTo>
                  <a:pt x="275075" y="19490"/>
                  <a:pt x="275094" y="19447"/>
                  <a:pt x="275114" y="19403"/>
                </a:cubicBezTo>
                <a:close/>
                <a:moveTo>
                  <a:pt x="301402" y="30642"/>
                </a:moveTo>
                <a:cubicBezTo>
                  <a:pt x="304222" y="26203"/>
                  <a:pt x="310108" y="24892"/>
                  <a:pt x="314547" y="27714"/>
                </a:cubicBezTo>
                <a:cubicBezTo>
                  <a:pt x="318728" y="30369"/>
                  <a:pt x="320176" y="35781"/>
                  <a:pt x="317881" y="40167"/>
                </a:cubicBezTo>
                <a:cubicBezTo>
                  <a:pt x="315442" y="44829"/>
                  <a:pt x="309689" y="46631"/>
                  <a:pt x="305022" y="44193"/>
                </a:cubicBezTo>
                <a:cubicBezTo>
                  <a:pt x="300364" y="41754"/>
                  <a:pt x="298564" y="35998"/>
                  <a:pt x="301002" y="31337"/>
                </a:cubicBezTo>
                <a:cubicBezTo>
                  <a:pt x="301126" y="31100"/>
                  <a:pt x="301260" y="30868"/>
                  <a:pt x="301402" y="30642"/>
                </a:cubicBezTo>
                <a:close/>
                <a:moveTo>
                  <a:pt x="190436" y="9497"/>
                </a:moveTo>
                <a:cubicBezTo>
                  <a:pt x="190436" y="4236"/>
                  <a:pt x="194703" y="-28"/>
                  <a:pt x="199961" y="-28"/>
                </a:cubicBezTo>
                <a:cubicBezTo>
                  <a:pt x="205219" y="-265"/>
                  <a:pt x="209677" y="3808"/>
                  <a:pt x="209915" y="9068"/>
                </a:cubicBezTo>
                <a:cubicBezTo>
                  <a:pt x="210153" y="14329"/>
                  <a:pt x="206076" y="18785"/>
                  <a:pt x="200818" y="19022"/>
                </a:cubicBezTo>
                <a:lnTo>
                  <a:pt x="200818" y="19022"/>
                </a:lnTo>
                <a:cubicBezTo>
                  <a:pt x="195580" y="19495"/>
                  <a:pt x="190950" y="15632"/>
                  <a:pt x="190474" y="10393"/>
                </a:cubicBezTo>
                <a:cubicBezTo>
                  <a:pt x="190446" y="10095"/>
                  <a:pt x="190436" y="9796"/>
                  <a:pt x="190436" y="9497"/>
                </a:cubicBezTo>
                <a:close/>
                <a:moveTo>
                  <a:pt x="247586" y="12069"/>
                </a:moveTo>
                <a:cubicBezTo>
                  <a:pt x="248843" y="6961"/>
                  <a:pt x="254006" y="3842"/>
                  <a:pt x="259111" y="5101"/>
                </a:cubicBezTo>
                <a:cubicBezTo>
                  <a:pt x="264226" y="6361"/>
                  <a:pt x="267341" y="11523"/>
                  <a:pt x="266084" y="16630"/>
                </a:cubicBezTo>
                <a:cubicBezTo>
                  <a:pt x="264826" y="21737"/>
                  <a:pt x="259664" y="24857"/>
                  <a:pt x="254549" y="23598"/>
                </a:cubicBezTo>
                <a:cubicBezTo>
                  <a:pt x="254549" y="23596"/>
                  <a:pt x="254539" y="23595"/>
                  <a:pt x="254539" y="23594"/>
                </a:cubicBezTo>
                <a:cubicBezTo>
                  <a:pt x="249425" y="22377"/>
                  <a:pt x="246262" y="17241"/>
                  <a:pt x="247481" y="12123"/>
                </a:cubicBezTo>
                <a:cubicBezTo>
                  <a:pt x="247481" y="12105"/>
                  <a:pt x="247491" y="12087"/>
                  <a:pt x="247491" y="12069"/>
                </a:cubicBezTo>
                <a:close/>
                <a:moveTo>
                  <a:pt x="219011" y="8830"/>
                </a:moveTo>
                <a:cubicBezTo>
                  <a:pt x="219468" y="3600"/>
                  <a:pt x="224069" y="-278"/>
                  <a:pt x="229298" y="162"/>
                </a:cubicBezTo>
                <a:lnTo>
                  <a:pt x="229298" y="162"/>
                </a:lnTo>
                <a:cubicBezTo>
                  <a:pt x="234556" y="400"/>
                  <a:pt x="238633" y="4855"/>
                  <a:pt x="238395" y="10116"/>
                </a:cubicBezTo>
                <a:cubicBezTo>
                  <a:pt x="238156" y="15377"/>
                  <a:pt x="233699" y="19450"/>
                  <a:pt x="228441" y="19212"/>
                </a:cubicBezTo>
                <a:lnTo>
                  <a:pt x="227488" y="19212"/>
                </a:lnTo>
                <a:cubicBezTo>
                  <a:pt x="222288" y="18614"/>
                  <a:pt x="218544" y="13936"/>
                  <a:pt x="219106" y="8735"/>
                </a:cubicBezTo>
                <a:close/>
                <a:moveTo>
                  <a:pt x="408940" y="189805"/>
                </a:moveTo>
                <a:cubicBezTo>
                  <a:pt x="414197" y="189542"/>
                  <a:pt x="418674" y="193593"/>
                  <a:pt x="418941" y="198854"/>
                </a:cubicBezTo>
                <a:cubicBezTo>
                  <a:pt x="419208" y="204114"/>
                  <a:pt x="415150" y="208592"/>
                  <a:pt x="409892" y="208855"/>
                </a:cubicBezTo>
                <a:lnTo>
                  <a:pt x="409416" y="208855"/>
                </a:lnTo>
                <a:cubicBezTo>
                  <a:pt x="404158" y="208987"/>
                  <a:pt x="399786" y="204829"/>
                  <a:pt x="399653" y="199568"/>
                </a:cubicBezTo>
                <a:cubicBezTo>
                  <a:pt x="399520" y="194308"/>
                  <a:pt x="403682" y="189937"/>
                  <a:pt x="408940" y="189805"/>
                </a:cubicBezTo>
                <a:close/>
                <a:moveTo>
                  <a:pt x="404273" y="161230"/>
                </a:moveTo>
                <a:cubicBezTo>
                  <a:pt x="409530" y="160257"/>
                  <a:pt x="414588" y="163732"/>
                  <a:pt x="415560" y="168993"/>
                </a:cubicBezTo>
                <a:cubicBezTo>
                  <a:pt x="416531" y="174254"/>
                  <a:pt x="413055" y="179307"/>
                  <a:pt x="407797" y="180280"/>
                </a:cubicBezTo>
                <a:cubicBezTo>
                  <a:pt x="407197" y="180378"/>
                  <a:pt x="406587" y="180378"/>
                  <a:pt x="405987" y="180280"/>
                </a:cubicBezTo>
                <a:cubicBezTo>
                  <a:pt x="400729" y="180753"/>
                  <a:pt x="396081" y="176873"/>
                  <a:pt x="395605" y="171612"/>
                </a:cubicBezTo>
                <a:cubicBezTo>
                  <a:pt x="395128" y="166352"/>
                  <a:pt x="399015" y="161703"/>
                  <a:pt x="404273" y="161230"/>
                </a:cubicBezTo>
                <a:close/>
                <a:moveTo>
                  <a:pt x="391223" y="313630"/>
                </a:moveTo>
                <a:cubicBezTo>
                  <a:pt x="388575" y="318177"/>
                  <a:pt x="382746" y="319719"/>
                  <a:pt x="378203" y="317074"/>
                </a:cubicBezTo>
                <a:cubicBezTo>
                  <a:pt x="378193" y="317070"/>
                  <a:pt x="378183" y="317065"/>
                  <a:pt x="378174" y="317059"/>
                </a:cubicBezTo>
                <a:cubicBezTo>
                  <a:pt x="373716" y="314312"/>
                  <a:pt x="372316" y="308485"/>
                  <a:pt x="375031" y="304010"/>
                </a:cubicBezTo>
                <a:lnTo>
                  <a:pt x="375031" y="304010"/>
                </a:lnTo>
                <a:cubicBezTo>
                  <a:pt x="377660" y="299433"/>
                  <a:pt x="383508" y="297856"/>
                  <a:pt x="388080" y="300486"/>
                </a:cubicBezTo>
                <a:cubicBezTo>
                  <a:pt x="392652" y="303115"/>
                  <a:pt x="394233" y="308958"/>
                  <a:pt x="391604" y="313535"/>
                </a:cubicBezTo>
                <a:close/>
                <a:moveTo>
                  <a:pt x="327406" y="58932"/>
                </a:moveTo>
                <a:cubicBezTo>
                  <a:pt x="323253" y="55702"/>
                  <a:pt x="322510" y="49717"/>
                  <a:pt x="325739" y="45565"/>
                </a:cubicBezTo>
                <a:cubicBezTo>
                  <a:pt x="325748" y="45544"/>
                  <a:pt x="325767" y="45522"/>
                  <a:pt x="325786" y="45501"/>
                </a:cubicBezTo>
                <a:cubicBezTo>
                  <a:pt x="329044" y="41374"/>
                  <a:pt x="335035" y="40672"/>
                  <a:pt x="339169" y="43934"/>
                </a:cubicBezTo>
                <a:cubicBezTo>
                  <a:pt x="343293" y="47195"/>
                  <a:pt x="343998" y="53185"/>
                  <a:pt x="340731" y="57312"/>
                </a:cubicBezTo>
                <a:cubicBezTo>
                  <a:pt x="338940" y="59584"/>
                  <a:pt x="336207" y="60917"/>
                  <a:pt x="333311" y="60932"/>
                </a:cubicBezTo>
                <a:cubicBezTo>
                  <a:pt x="331178" y="60946"/>
                  <a:pt x="329092" y="60242"/>
                  <a:pt x="327406" y="58932"/>
                </a:cubicBezTo>
                <a:close/>
                <a:moveTo>
                  <a:pt x="367125" y="84935"/>
                </a:moveTo>
                <a:cubicBezTo>
                  <a:pt x="371411" y="81884"/>
                  <a:pt x="377364" y="82886"/>
                  <a:pt x="380412" y="87173"/>
                </a:cubicBezTo>
                <a:cubicBezTo>
                  <a:pt x="383460" y="91460"/>
                  <a:pt x="382460" y="97410"/>
                  <a:pt x="378174" y="100461"/>
                </a:cubicBezTo>
                <a:cubicBezTo>
                  <a:pt x="376564" y="101625"/>
                  <a:pt x="374631" y="102258"/>
                  <a:pt x="372649" y="102270"/>
                </a:cubicBezTo>
                <a:cubicBezTo>
                  <a:pt x="369554" y="102287"/>
                  <a:pt x="366639" y="100795"/>
                  <a:pt x="364839" y="98270"/>
                </a:cubicBezTo>
                <a:cubicBezTo>
                  <a:pt x="361781" y="93988"/>
                  <a:pt x="362772" y="88040"/>
                  <a:pt x="367058" y="84983"/>
                </a:cubicBezTo>
                <a:cubicBezTo>
                  <a:pt x="367077" y="84967"/>
                  <a:pt x="367106" y="84951"/>
                  <a:pt x="367125" y="84935"/>
                </a:cubicBezTo>
                <a:close/>
                <a:moveTo>
                  <a:pt x="383127" y="108652"/>
                </a:moveTo>
                <a:cubicBezTo>
                  <a:pt x="387604" y="105896"/>
                  <a:pt x="393471" y="107295"/>
                  <a:pt x="396233" y="111776"/>
                </a:cubicBezTo>
                <a:cubicBezTo>
                  <a:pt x="398986" y="116257"/>
                  <a:pt x="397586" y="122123"/>
                  <a:pt x="393109" y="124879"/>
                </a:cubicBezTo>
                <a:cubicBezTo>
                  <a:pt x="392719" y="125119"/>
                  <a:pt x="392309" y="125330"/>
                  <a:pt x="391890" y="125511"/>
                </a:cubicBezTo>
                <a:cubicBezTo>
                  <a:pt x="390537" y="126206"/>
                  <a:pt x="389032" y="126565"/>
                  <a:pt x="387508" y="126559"/>
                </a:cubicBezTo>
                <a:cubicBezTo>
                  <a:pt x="382251" y="126481"/>
                  <a:pt x="378050" y="122155"/>
                  <a:pt x="378126" y="116894"/>
                </a:cubicBezTo>
                <a:cubicBezTo>
                  <a:pt x="378174" y="113444"/>
                  <a:pt x="380089" y="110290"/>
                  <a:pt x="383127" y="108652"/>
                </a:cubicBezTo>
                <a:close/>
                <a:moveTo>
                  <a:pt x="395605" y="134274"/>
                </a:moveTo>
                <a:cubicBezTo>
                  <a:pt x="400577" y="132568"/>
                  <a:pt x="405987" y="135212"/>
                  <a:pt x="407701" y="140180"/>
                </a:cubicBezTo>
                <a:lnTo>
                  <a:pt x="407701" y="140180"/>
                </a:lnTo>
                <a:cubicBezTo>
                  <a:pt x="409406" y="145151"/>
                  <a:pt x="406768" y="150564"/>
                  <a:pt x="401796" y="152277"/>
                </a:cubicBezTo>
                <a:cubicBezTo>
                  <a:pt x="400786" y="152642"/>
                  <a:pt x="399729" y="152836"/>
                  <a:pt x="398653" y="152848"/>
                </a:cubicBezTo>
                <a:cubicBezTo>
                  <a:pt x="393395" y="152944"/>
                  <a:pt x="389051" y="148758"/>
                  <a:pt x="388956" y="143498"/>
                </a:cubicBezTo>
                <a:cubicBezTo>
                  <a:pt x="388880" y="139319"/>
                  <a:pt x="391538" y="135577"/>
                  <a:pt x="395509" y="134274"/>
                </a:cubicBezTo>
                <a:close/>
                <a:moveTo>
                  <a:pt x="88042" y="38262"/>
                </a:moveTo>
                <a:lnTo>
                  <a:pt x="88042" y="38262"/>
                </a:lnTo>
                <a:cubicBezTo>
                  <a:pt x="91948" y="34734"/>
                  <a:pt x="97967" y="35036"/>
                  <a:pt x="101492" y="38939"/>
                </a:cubicBezTo>
                <a:cubicBezTo>
                  <a:pt x="105025" y="42840"/>
                  <a:pt x="104721" y="48864"/>
                  <a:pt x="100815" y="52392"/>
                </a:cubicBezTo>
                <a:cubicBezTo>
                  <a:pt x="100215" y="52942"/>
                  <a:pt x="99530" y="53411"/>
                  <a:pt x="98806" y="53788"/>
                </a:cubicBezTo>
                <a:cubicBezTo>
                  <a:pt x="97196" y="54952"/>
                  <a:pt x="95262" y="55584"/>
                  <a:pt x="93281" y="55598"/>
                </a:cubicBezTo>
                <a:cubicBezTo>
                  <a:pt x="90186" y="55614"/>
                  <a:pt x="87271" y="54122"/>
                  <a:pt x="85471" y="51597"/>
                </a:cubicBezTo>
                <a:cubicBezTo>
                  <a:pt x="82489" y="47264"/>
                  <a:pt x="83585" y="41334"/>
                  <a:pt x="87909" y="38350"/>
                </a:cubicBezTo>
                <a:cubicBezTo>
                  <a:pt x="87957" y="38320"/>
                  <a:pt x="87995" y="38291"/>
                  <a:pt x="88042" y="38262"/>
                </a:cubicBezTo>
                <a:close/>
                <a:moveTo>
                  <a:pt x="360934" y="77505"/>
                </a:moveTo>
                <a:cubicBezTo>
                  <a:pt x="359191" y="79185"/>
                  <a:pt x="356876" y="80138"/>
                  <a:pt x="354457" y="80172"/>
                </a:cubicBezTo>
                <a:cubicBezTo>
                  <a:pt x="351828" y="80189"/>
                  <a:pt x="349313" y="79120"/>
                  <a:pt x="347503" y="77220"/>
                </a:cubicBezTo>
                <a:cubicBezTo>
                  <a:pt x="343770" y="73511"/>
                  <a:pt x="343751" y="67480"/>
                  <a:pt x="347465" y="63749"/>
                </a:cubicBezTo>
                <a:cubicBezTo>
                  <a:pt x="351171" y="60018"/>
                  <a:pt x="357200" y="60000"/>
                  <a:pt x="360934" y="63709"/>
                </a:cubicBezTo>
                <a:cubicBezTo>
                  <a:pt x="364667" y="67417"/>
                  <a:pt x="364687" y="73449"/>
                  <a:pt x="360972" y="77180"/>
                </a:cubicBezTo>
                <a:cubicBezTo>
                  <a:pt x="360962" y="77193"/>
                  <a:pt x="360943" y="77206"/>
                  <a:pt x="360934" y="77220"/>
                </a:cubicBezTo>
                <a:close/>
                <a:moveTo>
                  <a:pt x="374459" y="338300"/>
                </a:moveTo>
                <a:lnTo>
                  <a:pt x="374459" y="338300"/>
                </a:lnTo>
                <a:cubicBezTo>
                  <a:pt x="372640" y="340600"/>
                  <a:pt x="369868" y="341936"/>
                  <a:pt x="366934" y="341919"/>
                </a:cubicBezTo>
                <a:cubicBezTo>
                  <a:pt x="364782" y="341907"/>
                  <a:pt x="362705" y="341169"/>
                  <a:pt x="361029" y="339824"/>
                </a:cubicBezTo>
                <a:cubicBezTo>
                  <a:pt x="356914" y="336581"/>
                  <a:pt x="356190" y="330623"/>
                  <a:pt x="359410" y="326489"/>
                </a:cubicBezTo>
                <a:cubicBezTo>
                  <a:pt x="362667" y="322360"/>
                  <a:pt x="368658" y="321656"/>
                  <a:pt x="372792" y="324917"/>
                </a:cubicBezTo>
                <a:cubicBezTo>
                  <a:pt x="376926" y="328179"/>
                  <a:pt x="377622" y="334171"/>
                  <a:pt x="374364" y="338300"/>
                </a:cubicBezTo>
                <a:close/>
                <a:moveTo>
                  <a:pt x="404368" y="286579"/>
                </a:moveTo>
                <a:cubicBezTo>
                  <a:pt x="402920" y="290205"/>
                  <a:pt x="399415" y="292584"/>
                  <a:pt x="395509" y="292580"/>
                </a:cubicBezTo>
                <a:cubicBezTo>
                  <a:pt x="394300" y="292598"/>
                  <a:pt x="393100" y="292370"/>
                  <a:pt x="391985" y="291913"/>
                </a:cubicBezTo>
                <a:cubicBezTo>
                  <a:pt x="387099" y="289964"/>
                  <a:pt x="384718" y="284423"/>
                  <a:pt x="386670" y="279537"/>
                </a:cubicBezTo>
                <a:cubicBezTo>
                  <a:pt x="388613" y="274651"/>
                  <a:pt x="394157" y="272270"/>
                  <a:pt x="399043" y="274219"/>
                </a:cubicBezTo>
                <a:cubicBezTo>
                  <a:pt x="403920" y="276165"/>
                  <a:pt x="406301" y="281696"/>
                  <a:pt x="404368" y="286579"/>
                </a:cubicBezTo>
                <a:close/>
                <a:moveTo>
                  <a:pt x="135096" y="23022"/>
                </a:moveTo>
                <a:cubicBezTo>
                  <a:pt x="133334" y="18066"/>
                  <a:pt x="135925" y="12619"/>
                  <a:pt x="140887" y="10858"/>
                </a:cubicBezTo>
                <a:cubicBezTo>
                  <a:pt x="145840" y="9097"/>
                  <a:pt x="151288" y="11688"/>
                  <a:pt x="153051" y="16644"/>
                </a:cubicBezTo>
                <a:cubicBezTo>
                  <a:pt x="154803" y="21602"/>
                  <a:pt x="152212" y="27048"/>
                  <a:pt x="147259" y="28809"/>
                </a:cubicBezTo>
                <a:cubicBezTo>
                  <a:pt x="147240" y="28817"/>
                  <a:pt x="147212" y="28825"/>
                  <a:pt x="147193" y="28833"/>
                </a:cubicBezTo>
                <a:cubicBezTo>
                  <a:pt x="146183" y="29198"/>
                  <a:pt x="145126" y="29392"/>
                  <a:pt x="144049" y="29404"/>
                </a:cubicBezTo>
                <a:cubicBezTo>
                  <a:pt x="140011" y="29388"/>
                  <a:pt x="136429" y="26831"/>
                  <a:pt x="135096" y="23022"/>
                </a:cubicBezTo>
                <a:close/>
                <a:moveTo>
                  <a:pt x="109378" y="35500"/>
                </a:moveTo>
                <a:cubicBezTo>
                  <a:pt x="106969" y="30822"/>
                  <a:pt x="108816" y="25080"/>
                  <a:pt x="113493" y="22673"/>
                </a:cubicBezTo>
                <a:cubicBezTo>
                  <a:pt x="118170" y="20266"/>
                  <a:pt x="123914" y="22107"/>
                  <a:pt x="126314" y="26785"/>
                </a:cubicBezTo>
                <a:cubicBezTo>
                  <a:pt x="128714" y="31450"/>
                  <a:pt x="126895" y="37178"/>
                  <a:pt x="122237" y="39596"/>
                </a:cubicBezTo>
                <a:cubicBezTo>
                  <a:pt x="120875" y="40267"/>
                  <a:pt x="119380" y="40625"/>
                  <a:pt x="117856" y="40644"/>
                </a:cubicBezTo>
                <a:cubicBezTo>
                  <a:pt x="114293" y="40651"/>
                  <a:pt x="111017" y="38666"/>
                  <a:pt x="109378" y="35500"/>
                </a:cubicBezTo>
                <a:close/>
                <a:moveTo>
                  <a:pt x="413131" y="258099"/>
                </a:moveTo>
                <a:cubicBezTo>
                  <a:pt x="412054" y="262454"/>
                  <a:pt x="408092" y="265469"/>
                  <a:pt x="403606" y="265338"/>
                </a:cubicBezTo>
                <a:cubicBezTo>
                  <a:pt x="398348" y="264734"/>
                  <a:pt x="394566" y="259979"/>
                  <a:pt x="395176" y="254718"/>
                </a:cubicBezTo>
                <a:cubicBezTo>
                  <a:pt x="395776" y="249457"/>
                  <a:pt x="400539" y="245684"/>
                  <a:pt x="405797" y="246288"/>
                </a:cubicBezTo>
                <a:cubicBezTo>
                  <a:pt x="410959" y="247318"/>
                  <a:pt x="414302" y="252335"/>
                  <a:pt x="413274" y="257494"/>
                </a:cubicBezTo>
                <a:cubicBezTo>
                  <a:pt x="413235" y="257697"/>
                  <a:pt x="413188" y="257899"/>
                  <a:pt x="413131" y="258099"/>
                </a:cubicBezTo>
                <a:close/>
                <a:moveTo>
                  <a:pt x="418084" y="228572"/>
                </a:moveTo>
                <a:cubicBezTo>
                  <a:pt x="417636" y="233495"/>
                  <a:pt x="413502" y="237260"/>
                  <a:pt x="408559" y="237240"/>
                </a:cubicBezTo>
                <a:lnTo>
                  <a:pt x="407701" y="237240"/>
                </a:lnTo>
                <a:cubicBezTo>
                  <a:pt x="402463" y="236789"/>
                  <a:pt x="398576" y="232175"/>
                  <a:pt x="399024" y="226935"/>
                </a:cubicBezTo>
                <a:cubicBezTo>
                  <a:pt x="399034" y="226909"/>
                  <a:pt x="399034" y="226883"/>
                  <a:pt x="399034" y="226857"/>
                </a:cubicBezTo>
                <a:lnTo>
                  <a:pt x="399034" y="226857"/>
                </a:lnTo>
                <a:cubicBezTo>
                  <a:pt x="399538" y="221665"/>
                  <a:pt x="404120" y="217843"/>
                  <a:pt x="409321" y="218285"/>
                </a:cubicBezTo>
                <a:cubicBezTo>
                  <a:pt x="414579" y="218531"/>
                  <a:pt x="418636" y="222989"/>
                  <a:pt x="418389" y="228244"/>
                </a:cubicBezTo>
                <a:cubicBezTo>
                  <a:pt x="418389" y="228354"/>
                  <a:pt x="418379" y="228463"/>
                  <a:pt x="418369" y="228572"/>
                </a:cubicBezTo>
                <a:close/>
                <a:moveTo>
                  <a:pt x="162052" y="14259"/>
                </a:moveTo>
                <a:cubicBezTo>
                  <a:pt x="161042" y="9097"/>
                  <a:pt x="164404" y="4092"/>
                  <a:pt x="169567" y="3083"/>
                </a:cubicBezTo>
                <a:cubicBezTo>
                  <a:pt x="174729" y="2072"/>
                  <a:pt x="179740" y="5438"/>
                  <a:pt x="180749" y="10601"/>
                </a:cubicBezTo>
                <a:cubicBezTo>
                  <a:pt x="181759" y="15763"/>
                  <a:pt x="178387" y="20768"/>
                  <a:pt x="173225" y="21777"/>
                </a:cubicBezTo>
                <a:cubicBezTo>
                  <a:pt x="173215" y="21780"/>
                  <a:pt x="173205" y="21782"/>
                  <a:pt x="173196" y="21784"/>
                </a:cubicBezTo>
                <a:lnTo>
                  <a:pt x="171291" y="21784"/>
                </a:lnTo>
                <a:cubicBezTo>
                  <a:pt x="166938" y="21619"/>
                  <a:pt x="163252" y="18520"/>
                  <a:pt x="162337" y="14259"/>
                </a:cubicBezTo>
                <a:close/>
                <a:moveTo>
                  <a:pt x="340550" y="360112"/>
                </a:moveTo>
                <a:cubicBezTo>
                  <a:pt x="343817" y="364236"/>
                  <a:pt x="343122" y="370227"/>
                  <a:pt x="338998" y="373493"/>
                </a:cubicBezTo>
                <a:cubicBezTo>
                  <a:pt x="338969" y="373509"/>
                  <a:pt x="338950" y="373526"/>
                  <a:pt x="338931" y="373542"/>
                </a:cubicBezTo>
                <a:cubicBezTo>
                  <a:pt x="247910" y="445017"/>
                  <a:pt x="116179" y="429171"/>
                  <a:pt x="44704" y="338148"/>
                </a:cubicBezTo>
                <a:cubicBezTo>
                  <a:pt x="-14951" y="262182"/>
                  <a:pt x="-14951" y="155282"/>
                  <a:pt x="44704" y="79315"/>
                </a:cubicBezTo>
                <a:cubicBezTo>
                  <a:pt x="47961" y="75186"/>
                  <a:pt x="53952" y="74482"/>
                  <a:pt x="58086" y="77743"/>
                </a:cubicBezTo>
                <a:cubicBezTo>
                  <a:pt x="62220" y="81005"/>
                  <a:pt x="62915" y="86997"/>
                  <a:pt x="59658" y="91126"/>
                </a:cubicBezTo>
                <a:cubicBezTo>
                  <a:pt x="-5465" y="173761"/>
                  <a:pt x="8737" y="293540"/>
                  <a:pt x="91367" y="358661"/>
                </a:cubicBezTo>
                <a:cubicBezTo>
                  <a:pt x="160613" y="413226"/>
                  <a:pt x="258245" y="413157"/>
                  <a:pt x="327406" y="358493"/>
                </a:cubicBezTo>
                <a:cubicBezTo>
                  <a:pt x="331530" y="355228"/>
                  <a:pt x="337521" y="355924"/>
                  <a:pt x="340788" y="360048"/>
                </a:cubicBezTo>
                <a:cubicBezTo>
                  <a:pt x="340807" y="360069"/>
                  <a:pt x="340817" y="360091"/>
                  <a:pt x="340836" y="36011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Graphic 27">
            <a:extLst>
              <a:ext uri="{FF2B5EF4-FFF2-40B4-BE49-F238E27FC236}">
                <a16:creationId xmlns:a16="http://schemas.microsoft.com/office/drawing/2014/main" id="{A87B7DA2-0C54-1932-DF5D-BD32687B2EE2}"/>
              </a:ext>
            </a:extLst>
          </p:cNvPr>
          <p:cNvSpPr>
            <a:spLocks noChangeAspect="1"/>
          </p:cNvSpPr>
          <p:nvPr/>
        </p:nvSpPr>
        <p:spPr>
          <a:xfrm>
            <a:off x="1093180" y="3429000"/>
            <a:ext cx="639763" cy="595618"/>
          </a:xfrm>
          <a:custGeom>
            <a:avLst/>
            <a:gdLst>
              <a:gd name="connsiteX0" fmla="*/ 96068 w 425101"/>
              <a:gd name="connsiteY0" fmla="*/ 282568 h 395768"/>
              <a:gd name="connsiteX1" fmla="*/ 44348 w 425101"/>
              <a:gd name="connsiteY1" fmla="*/ 282568 h 395768"/>
              <a:gd name="connsiteX2" fmla="*/ 31489 w 425101"/>
              <a:gd name="connsiteY2" fmla="*/ 295427 h 395768"/>
              <a:gd name="connsiteX3" fmla="*/ 31489 w 425101"/>
              <a:gd name="connsiteY3" fmla="*/ 347338 h 395768"/>
              <a:gd name="connsiteX4" fmla="*/ 44348 w 425101"/>
              <a:gd name="connsiteY4" fmla="*/ 360197 h 395768"/>
              <a:gd name="connsiteX5" fmla="*/ 96259 w 425101"/>
              <a:gd name="connsiteY5" fmla="*/ 360197 h 395768"/>
              <a:gd name="connsiteX6" fmla="*/ 109118 w 425101"/>
              <a:gd name="connsiteY6" fmla="*/ 347528 h 395768"/>
              <a:gd name="connsiteX7" fmla="*/ 109118 w 425101"/>
              <a:gd name="connsiteY7" fmla="*/ 347338 h 395768"/>
              <a:gd name="connsiteX8" fmla="*/ 109118 w 425101"/>
              <a:gd name="connsiteY8" fmla="*/ 295427 h 395768"/>
              <a:gd name="connsiteX9" fmla="*/ 96450 w 425101"/>
              <a:gd name="connsiteY9" fmla="*/ 282568 h 395768"/>
              <a:gd name="connsiteX10" fmla="*/ 96068 w 425101"/>
              <a:gd name="connsiteY10" fmla="*/ 282568 h 395768"/>
              <a:gd name="connsiteX11" fmla="*/ 91782 w 425101"/>
              <a:gd name="connsiteY11" fmla="*/ 343052 h 395768"/>
              <a:gd name="connsiteX12" fmla="*/ 48443 w 425101"/>
              <a:gd name="connsiteY12" fmla="*/ 343052 h 395768"/>
              <a:gd name="connsiteX13" fmla="*/ 48443 w 425101"/>
              <a:gd name="connsiteY13" fmla="*/ 299713 h 395768"/>
              <a:gd name="connsiteX14" fmla="*/ 91973 w 425101"/>
              <a:gd name="connsiteY14" fmla="*/ 299713 h 395768"/>
              <a:gd name="connsiteX15" fmla="*/ 183699 w 425101"/>
              <a:gd name="connsiteY15" fmla="*/ 282568 h 395768"/>
              <a:gd name="connsiteX16" fmla="*/ 131787 w 425101"/>
              <a:gd name="connsiteY16" fmla="*/ 282568 h 395768"/>
              <a:gd name="connsiteX17" fmla="*/ 118929 w 425101"/>
              <a:gd name="connsiteY17" fmla="*/ 295236 h 395768"/>
              <a:gd name="connsiteX18" fmla="*/ 118929 w 425101"/>
              <a:gd name="connsiteY18" fmla="*/ 295427 h 395768"/>
              <a:gd name="connsiteX19" fmla="*/ 118929 w 425101"/>
              <a:gd name="connsiteY19" fmla="*/ 347338 h 395768"/>
              <a:gd name="connsiteX20" fmla="*/ 131597 w 425101"/>
              <a:gd name="connsiteY20" fmla="*/ 360197 h 395768"/>
              <a:gd name="connsiteX21" fmla="*/ 131787 w 425101"/>
              <a:gd name="connsiteY21" fmla="*/ 360197 h 395768"/>
              <a:gd name="connsiteX22" fmla="*/ 183699 w 425101"/>
              <a:gd name="connsiteY22" fmla="*/ 360197 h 395768"/>
              <a:gd name="connsiteX23" fmla="*/ 196748 w 425101"/>
              <a:gd name="connsiteY23" fmla="*/ 347719 h 395768"/>
              <a:gd name="connsiteX24" fmla="*/ 196748 w 425101"/>
              <a:gd name="connsiteY24" fmla="*/ 347338 h 395768"/>
              <a:gd name="connsiteX25" fmla="*/ 196748 w 425101"/>
              <a:gd name="connsiteY25" fmla="*/ 295427 h 395768"/>
              <a:gd name="connsiteX26" fmla="*/ 184080 w 425101"/>
              <a:gd name="connsiteY26" fmla="*/ 282568 h 395768"/>
              <a:gd name="connsiteX27" fmla="*/ 183699 w 425101"/>
              <a:gd name="connsiteY27" fmla="*/ 282568 h 395768"/>
              <a:gd name="connsiteX28" fmla="*/ 179412 w 425101"/>
              <a:gd name="connsiteY28" fmla="*/ 343052 h 395768"/>
              <a:gd name="connsiteX29" fmla="*/ 136074 w 425101"/>
              <a:gd name="connsiteY29" fmla="*/ 343052 h 395768"/>
              <a:gd name="connsiteX30" fmla="*/ 136074 w 425101"/>
              <a:gd name="connsiteY30" fmla="*/ 299713 h 395768"/>
              <a:gd name="connsiteX31" fmla="*/ 179412 w 425101"/>
              <a:gd name="connsiteY31" fmla="*/ 299713 h 395768"/>
              <a:gd name="connsiteX32" fmla="*/ 271328 w 425101"/>
              <a:gd name="connsiteY32" fmla="*/ 282568 h 395768"/>
              <a:gd name="connsiteX33" fmla="*/ 219417 w 425101"/>
              <a:gd name="connsiteY33" fmla="*/ 282568 h 395768"/>
              <a:gd name="connsiteX34" fmla="*/ 206559 w 425101"/>
              <a:gd name="connsiteY34" fmla="*/ 295236 h 395768"/>
              <a:gd name="connsiteX35" fmla="*/ 206559 w 425101"/>
              <a:gd name="connsiteY35" fmla="*/ 295427 h 395768"/>
              <a:gd name="connsiteX36" fmla="*/ 206559 w 425101"/>
              <a:gd name="connsiteY36" fmla="*/ 347338 h 395768"/>
              <a:gd name="connsiteX37" fmla="*/ 219227 w 425101"/>
              <a:gd name="connsiteY37" fmla="*/ 360197 h 395768"/>
              <a:gd name="connsiteX38" fmla="*/ 219417 w 425101"/>
              <a:gd name="connsiteY38" fmla="*/ 360197 h 395768"/>
              <a:gd name="connsiteX39" fmla="*/ 271328 w 425101"/>
              <a:gd name="connsiteY39" fmla="*/ 360197 h 395768"/>
              <a:gd name="connsiteX40" fmla="*/ 284187 w 425101"/>
              <a:gd name="connsiteY40" fmla="*/ 347338 h 395768"/>
              <a:gd name="connsiteX41" fmla="*/ 284187 w 425101"/>
              <a:gd name="connsiteY41" fmla="*/ 295427 h 395768"/>
              <a:gd name="connsiteX42" fmla="*/ 271328 w 425101"/>
              <a:gd name="connsiteY42" fmla="*/ 282568 h 395768"/>
              <a:gd name="connsiteX43" fmla="*/ 267042 w 425101"/>
              <a:gd name="connsiteY43" fmla="*/ 343052 h 395768"/>
              <a:gd name="connsiteX44" fmla="*/ 223704 w 425101"/>
              <a:gd name="connsiteY44" fmla="*/ 343052 h 395768"/>
              <a:gd name="connsiteX45" fmla="*/ 223704 w 425101"/>
              <a:gd name="connsiteY45" fmla="*/ 299713 h 395768"/>
              <a:gd name="connsiteX46" fmla="*/ 267042 w 425101"/>
              <a:gd name="connsiteY46" fmla="*/ 299713 h 395768"/>
              <a:gd name="connsiteX47" fmla="*/ 271328 w 425101"/>
              <a:gd name="connsiteY47" fmla="*/ 194938 h 395768"/>
              <a:gd name="connsiteX48" fmla="*/ 219417 w 425101"/>
              <a:gd name="connsiteY48" fmla="*/ 194938 h 395768"/>
              <a:gd name="connsiteX49" fmla="*/ 206559 w 425101"/>
              <a:gd name="connsiteY49" fmla="*/ 207797 h 395768"/>
              <a:gd name="connsiteX50" fmla="*/ 206559 w 425101"/>
              <a:gd name="connsiteY50" fmla="*/ 259708 h 395768"/>
              <a:gd name="connsiteX51" fmla="*/ 219227 w 425101"/>
              <a:gd name="connsiteY51" fmla="*/ 272567 h 395768"/>
              <a:gd name="connsiteX52" fmla="*/ 219417 w 425101"/>
              <a:gd name="connsiteY52" fmla="*/ 272567 h 395768"/>
              <a:gd name="connsiteX53" fmla="*/ 271328 w 425101"/>
              <a:gd name="connsiteY53" fmla="*/ 272567 h 395768"/>
              <a:gd name="connsiteX54" fmla="*/ 284187 w 425101"/>
              <a:gd name="connsiteY54" fmla="*/ 259708 h 395768"/>
              <a:gd name="connsiteX55" fmla="*/ 284187 w 425101"/>
              <a:gd name="connsiteY55" fmla="*/ 207797 h 395768"/>
              <a:gd name="connsiteX56" fmla="*/ 271328 w 425101"/>
              <a:gd name="connsiteY56" fmla="*/ 194938 h 395768"/>
              <a:gd name="connsiteX57" fmla="*/ 267042 w 425101"/>
              <a:gd name="connsiteY57" fmla="*/ 255422 h 395768"/>
              <a:gd name="connsiteX58" fmla="*/ 223704 w 425101"/>
              <a:gd name="connsiteY58" fmla="*/ 255422 h 395768"/>
              <a:gd name="connsiteX59" fmla="*/ 223704 w 425101"/>
              <a:gd name="connsiteY59" fmla="*/ 212083 h 395768"/>
              <a:gd name="connsiteX60" fmla="*/ 267042 w 425101"/>
              <a:gd name="connsiteY60" fmla="*/ 212083 h 395768"/>
              <a:gd name="connsiteX61" fmla="*/ 96068 w 425101"/>
              <a:gd name="connsiteY61" fmla="*/ 194938 h 395768"/>
              <a:gd name="connsiteX62" fmla="*/ 44348 w 425101"/>
              <a:gd name="connsiteY62" fmla="*/ 194938 h 395768"/>
              <a:gd name="connsiteX63" fmla="*/ 31489 w 425101"/>
              <a:gd name="connsiteY63" fmla="*/ 207797 h 395768"/>
              <a:gd name="connsiteX64" fmla="*/ 31489 w 425101"/>
              <a:gd name="connsiteY64" fmla="*/ 259708 h 395768"/>
              <a:gd name="connsiteX65" fmla="*/ 44348 w 425101"/>
              <a:gd name="connsiteY65" fmla="*/ 272567 h 395768"/>
              <a:gd name="connsiteX66" fmla="*/ 96259 w 425101"/>
              <a:gd name="connsiteY66" fmla="*/ 272567 h 395768"/>
              <a:gd name="connsiteX67" fmla="*/ 109118 w 425101"/>
              <a:gd name="connsiteY67" fmla="*/ 259899 h 395768"/>
              <a:gd name="connsiteX68" fmla="*/ 109118 w 425101"/>
              <a:gd name="connsiteY68" fmla="*/ 259708 h 395768"/>
              <a:gd name="connsiteX69" fmla="*/ 109118 w 425101"/>
              <a:gd name="connsiteY69" fmla="*/ 207797 h 395768"/>
              <a:gd name="connsiteX70" fmla="*/ 96259 w 425101"/>
              <a:gd name="connsiteY70" fmla="*/ 194938 h 395768"/>
              <a:gd name="connsiteX71" fmla="*/ 96068 w 425101"/>
              <a:gd name="connsiteY71" fmla="*/ 194938 h 395768"/>
              <a:gd name="connsiteX72" fmla="*/ 91782 w 425101"/>
              <a:gd name="connsiteY72" fmla="*/ 255422 h 395768"/>
              <a:gd name="connsiteX73" fmla="*/ 48443 w 425101"/>
              <a:gd name="connsiteY73" fmla="*/ 255422 h 395768"/>
              <a:gd name="connsiteX74" fmla="*/ 48443 w 425101"/>
              <a:gd name="connsiteY74" fmla="*/ 212083 h 395768"/>
              <a:gd name="connsiteX75" fmla="*/ 91973 w 425101"/>
              <a:gd name="connsiteY75" fmla="*/ 212083 h 395768"/>
              <a:gd name="connsiteX76" fmla="*/ 183699 w 425101"/>
              <a:gd name="connsiteY76" fmla="*/ 194938 h 395768"/>
              <a:gd name="connsiteX77" fmla="*/ 131787 w 425101"/>
              <a:gd name="connsiteY77" fmla="*/ 194938 h 395768"/>
              <a:gd name="connsiteX78" fmla="*/ 118929 w 425101"/>
              <a:gd name="connsiteY78" fmla="*/ 207797 h 395768"/>
              <a:gd name="connsiteX79" fmla="*/ 118929 w 425101"/>
              <a:gd name="connsiteY79" fmla="*/ 259708 h 395768"/>
              <a:gd name="connsiteX80" fmla="*/ 131597 w 425101"/>
              <a:gd name="connsiteY80" fmla="*/ 272567 h 395768"/>
              <a:gd name="connsiteX81" fmla="*/ 131787 w 425101"/>
              <a:gd name="connsiteY81" fmla="*/ 272567 h 395768"/>
              <a:gd name="connsiteX82" fmla="*/ 183699 w 425101"/>
              <a:gd name="connsiteY82" fmla="*/ 272567 h 395768"/>
              <a:gd name="connsiteX83" fmla="*/ 196748 w 425101"/>
              <a:gd name="connsiteY83" fmla="*/ 260089 h 395768"/>
              <a:gd name="connsiteX84" fmla="*/ 196748 w 425101"/>
              <a:gd name="connsiteY84" fmla="*/ 259708 h 395768"/>
              <a:gd name="connsiteX85" fmla="*/ 196748 w 425101"/>
              <a:gd name="connsiteY85" fmla="*/ 207797 h 395768"/>
              <a:gd name="connsiteX86" fmla="*/ 183889 w 425101"/>
              <a:gd name="connsiteY86" fmla="*/ 194938 h 395768"/>
              <a:gd name="connsiteX87" fmla="*/ 183699 w 425101"/>
              <a:gd name="connsiteY87" fmla="*/ 194938 h 395768"/>
              <a:gd name="connsiteX88" fmla="*/ 179412 w 425101"/>
              <a:gd name="connsiteY88" fmla="*/ 255422 h 395768"/>
              <a:gd name="connsiteX89" fmla="*/ 136074 w 425101"/>
              <a:gd name="connsiteY89" fmla="*/ 255422 h 395768"/>
              <a:gd name="connsiteX90" fmla="*/ 136074 w 425101"/>
              <a:gd name="connsiteY90" fmla="*/ 212083 h 395768"/>
              <a:gd name="connsiteX91" fmla="*/ 179412 w 425101"/>
              <a:gd name="connsiteY91" fmla="*/ 212083 h 395768"/>
              <a:gd name="connsiteX92" fmla="*/ 411727 w 425101"/>
              <a:gd name="connsiteY92" fmla="*/ 30156 h 395768"/>
              <a:gd name="connsiteX93" fmla="*/ 322097 w 425101"/>
              <a:gd name="connsiteY93" fmla="*/ 30156 h 395768"/>
              <a:gd name="connsiteX94" fmla="*/ 322097 w 425101"/>
              <a:gd name="connsiteY94" fmla="*/ 8534 h 395768"/>
              <a:gd name="connsiteX95" fmla="*/ 313524 w 425101"/>
              <a:gd name="connsiteY95" fmla="*/ -39 h 395768"/>
              <a:gd name="connsiteX96" fmla="*/ 304952 w 425101"/>
              <a:gd name="connsiteY96" fmla="*/ 8534 h 395768"/>
              <a:gd name="connsiteX97" fmla="*/ 304952 w 425101"/>
              <a:gd name="connsiteY97" fmla="*/ 30156 h 395768"/>
              <a:gd name="connsiteX98" fmla="*/ 120548 w 425101"/>
              <a:gd name="connsiteY98" fmla="*/ 30156 h 395768"/>
              <a:gd name="connsiteX99" fmla="*/ 120548 w 425101"/>
              <a:gd name="connsiteY99" fmla="*/ 8534 h 395768"/>
              <a:gd name="connsiteX100" fmla="*/ 111975 w 425101"/>
              <a:gd name="connsiteY100" fmla="*/ -39 h 395768"/>
              <a:gd name="connsiteX101" fmla="*/ 103403 w 425101"/>
              <a:gd name="connsiteY101" fmla="*/ 8534 h 395768"/>
              <a:gd name="connsiteX102" fmla="*/ 103403 w 425101"/>
              <a:gd name="connsiteY102" fmla="*/ 30156 h 395768"/>
              <a:gd name="connsiteX103" fmla="*/ 12820 w 425101"/>
              <a:gd name="connsiteY103" fmla="*/ 30156 h 395768"/>
              <a:gd name="connsiteX104" fmla="*/ -39 w 425101"/>
              <a:gd name="connsiteY104" fmla="*/ 43014 h 395768"/>
              <a:gd name="connsiteX105" fmla="*/ -39 w 425101"/>
              <a:gd name="connsiteY105" fmla="*/ 382866 h 395768"/>
              <a:gd name="connsiteX106" fmla="*/ 12820 w 425101"/>
              <a:gd name="connsiteY106" fmla="*/ 395725 h 395768"/>
              <a:gd name="connsiteX107" fmla="*/ 307143 w 425101"/>
              <a:gd name="connsiteY107" fmla="*/ 395725 h 395768"/>
              <a:gd name="connsiteX108" fmla="*/ 316668 w 425101"/>
              <a:gd name="connsiteY108" fmla="*/ 391820 h 395768"/>
              <a:gd name="connsiteX109" fmla="*/ 421443 w 425101"/>
              <a:gd name="connsiteY109" fmla="*/ 285521 h 395768"/>
              <a:gd name="connsiteX110" fmla="*/ 425062 w 425101"/>
              <a:gd name="connsiteY110" fmla="*/ 276567 h 395768"/>
              <a:gd name="connsiteX111" fmla="*/ 425062 w 425101"/>
              <a:gd name="connsiteY111" fmla="*/ 43014 h 395768"/>
              <a:gd name="connsiteX112" fmla="*/ 412403 w 425101"/>
              <a:gd name="connsiteY112" fmla="*/ 30146 h 395768"/>
              <a:gd name="connsiteX113" fmla="*/ 411727 w 425101"/>
              <a:gd name="connsiteY113" fmla="*/ 30156 h 395768"/>
              <a:gd name="connsiteX114" fmla="*/ 103689 w 425101"/>
              <a:gd name="connsiteY114" fmla="*/ 47301 h 395768"/>
              <a:gd name="connsiteX115" fmla="*/ 103689 w 425101"/>
              <a:gd name="connsiteY115" fmla="*/ 63684 h 395768"/>
              <a:gd name="connsiteX116" fmla="*/ 72408 w 425101"/>
              <a:gd name="connsiteY116" fmla="*/ 112109 h 395768"/>
              <a:gd name="connsiteX117" fmla="*/ 120834 w 425101"/>
              <a:gd name="connsiteY117" fmla="*/ 143398 h 395768"/>
              <a:gd name="connsiteX118" fmla="*/ 152114 w 425101"/>
              <a:gd name="connsiteY118" fmla="*/ 94964 h 395768"/>
              <a:gd name="connsiteX119" fmla="*/ 120834 w 425101"/>
              <a:gd name="connsiteY119" fmla="*/ 63684 h 395768"/>
              <a:gd name="connsiteX120" fmla="*/ 120834 w 425101"/>
              <a:gd name="connsiteY120" fmla="*/ 47301 h 395768"/>
              <a:gd name="connsiteX121" fmla="*/ 304952 w 425101"/>
              <a:gd name="connsiteY121" fmla="*/ 47301 h 395768"/>
              <a:gd name="connsiteX122" fmla="*/ 304952 w 425101"/>
              <a:gd name="connsiteY122" fmla="*/ 63684 h 395768"/>
              <a:gd name="connsiteX123" fmla="*/ 273767 w 425101"/>
              <a:gd name="connsiteY123" fmla="*/ 112013 h 395768"/>
              <a:gd name="connsiteX124" fmla="*/ 322097 w 425101"/>
              <a:gd name="connsiteY124" fmla="*/ 143198 h 395768"/>
              <a:gd name="connsiteX125" fmla="*/ 353282 w 425101"/>
              <a:gd name="connsiteY125" fmla="*/ 94868 h 395768"/>
              <a:gd name="connsiteX126" fmla="*/ 322097 w 425101"/>
              <a:gd name="connsiteY126" fmla="*/ 63684 h 395768"/>
              <a:gd name="connsiteX127" fmla="*/ 322097 w 425101"/>
              <a:gd name="connsiteY127" fmla="*/ 47301 h 395768"/>
              <a:gd name="connsiteX128" fmla="*/ 407822 w 425101"/>
              <a:gd name="connsiteY128" fmla="*/ 47301 h 395768"/>
              <a:gd name="connsiteX129" fmla="*/ 407822 w 425101"/>
              <a:gd name="connsiteY129" fmla="*/ 159886 h 395768"/>
              <a:gd name="connsiteX130" fmla="*/ 17297 w 425101"/>
              <a:gd name="connsiteY130" fmla="*/ 159886 h 395768"/>
              <a:gd name="connsiteX131" fmla="*/ 17297 w 425101"/>
              <a:gd name="connsiteY131" fmla="*/ 47301 h 395768"/>
              <a:gd name="connsiteX132" fmla="*/ 112261 w 425101"/>
              <a:gd name="connsiteY132" fmla="*/ 106927 h 395768"/>
              <a:gd name="connsiteX133" fmla="*/ 120834 w 425101"/>
              <a:gd name="connsiteY133" fmla="*/ 98355 h 395768"/>
              <a:gd name="connsiteX134" fmla="*/ 120834 w 425101"/>
              <a:gd name="connsiteY134" fmla="*/ 81591 h 395768"/>
              <a:gd name="connsiteX135" fmla="*/ 134169 w 425101"/>
              <a:gd name="connsiteY135" fmla="*/ 112071 h 395768"/>
              <a:gd name="connsiteX136" fmla="*/ 103689 w 425101"/>
              <a:gd name="connsiteY136" fmla="*/ 125406 h 395768"/>
              <a:gd name="connsiteX137" fmla="*/ 90354 w 425101"/>
              <a:gd name="connsiteY137" fmla="*/ 94926 h 395768"/>
              <a:gd name="connsiteX138" fmla="*/ 103689 w 425101"/>
              <a:gd name="connsiteY138" fmla="*/ 81591 h 395768"/>
              <a:gd name="connsiteX139" fmla="*/ 103689 w 425101"/>
              <a:gd name="connsiteY139" fmla="*/ 98355 h 395768"/>
              <a:gd name="connsiteX140" fmla="*/ 112261 w 425101"/>
              <a:gd name="connsiteY140" fmla="*/ 106927 h 395768"/>
              <a:gd name="connsiteX141" fmla="*/ 313524 w 425101"/>
              <a:gd name="connsiteY141" fmla="*/ 106927 h 395768"/>
              <a:gd name="connsiteX142" fmla="*/ 322097 w 425101"/>
              <a:gd name="connsiteY142" fmla="*/ 98355 h 395768"/>
              <a:gd name="connsiteX143" fmla="*/ 322097 w 425101"/>
              <a:gd name="connsiteY143" fmla="*/ 81591 h 395768"/>
              <a:gd name="connsiteX144" fmla="*/ 335537 w 425101"/>
              <a:gd name="connsiteY144" fmla="*/ 112175 h 395768"/>
              <a:gd name="connsiteX145" fmla="*/ 304952 w 425101"/>
              <a:gd name="connsiteY145" fmla="*/ 125615 h 395768"/>
              <a:gd name="connsiteX146" fmla="*/ 291512 w 425101"/>
              <a:gd name="connsiteY146" fmla="*/ 95030 h 395768"/>
              <a:gd name="connsiteX147" fmla="*/ 304952 w 425101"/>
              <a:gd name="connsiteY147" fmla="*/ 81591 h 395768"/>
              <a:gd name="connsiteX148" fmla="*/ 304952 w 425101"/>
              <a:gd name="connsiteY148" fmla="*/ 98355 h 395768"/>
              <a:gd name="connsiteX149" fmla="*/ 313524 w 425101"/>
              <a:gd name="connsiteY149" fmla="*/ 106927 h 395768"/>
              <a:gd name="connsiteX150" fmla="*/ 17392 w 425101"/>
              <a:gd name="connsiteY150" fmla="*/ 177031 h 395768"/>
              <a:gd name="connsiteX151" fmla="*/ 407917 w 425101"/>
              <a:gd name="connsiteY151" fmla="*/ 177031 h 395768"/>
              <a:gd name="connsiteX152" fmla="*/ 407917 w 425101"/>
              <a:gd name="connsiteY152" fmla="*/ 269519 h 395768"/>
              <a:gd name="connsiteX153" fmla="*/ 311048 w 425101"/>
              <a:gd name="connsiteY153" fmla="*/ 269519 h 395768"/>
              <a:gd name="connsiteX154" fmla="*/ 298189 w 425101"/>
              <a:gd name="connsiteY154" fmla="*/ 282377 h 395768"/>
              <a:gd name="connsiteX155" fmla="*/ 298189 w 425101"/>
              <a:gd name="connsiteY155" fmla="*/ 378580 h 395768"/>
              <a:gd name="connsiteX156" fmla="*/ 17392 w 425101"/>
              <a:gd name="connsiteY156" fmla="*/ 378580 h 395768"/>
              <a:gd name="connsiteX157" fmla="*/ 315620 w 425101"/>
              <a:gd name="connsiteY157" fmla="*/ 368388 h 395768"/>
              <a:gd name="connsiteX158" fmla="*/ 315620 w 425101"/>
              <a:gd name="connsiteY158" fmla="*/ 286664 h 395768"/>
              <a:gd name="connsiteX159" fmla="*/ 395820 w 425101"/>
              <a:gd name="connsiteY159" fmla="*/ 286664 h 39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25101" h="395768">
                <a:moveTo>
                  <a:pt x="96068" y="282568"/>
                </a:moveTo>
                <a:lnTo>
                  <a:pt x="44348" y="282568"/>
                </a:lnTo>
                <a:cubicBezTo>
                  <a:pt x="37242" y="282568"/>
                  <a:pt x="31489" y="288321"/>
                  <a:pt x="31489" y="295427"/>
                </a:cubicBezTo>
                <a:lnTo>
                  <a:pt x="31489" y="347338"/>
                </a:lnTo>
                <a:cubicBezTo>
                  <a:pt x="31489" y="354444"/>
                  <a:pt x="37242" y="360197"/>
                  <a:pt x="44348" y="360197"/>
                </a:cubicBezTo>
                <a:lnTo>
                  <a:pt x="96259" y="360197"/>
                </a:lnTo>
                <a:cubicBezTo>
                  <a:pt x="103308" y="360254"/>
                  <a:pt x="109061" y="354577"/>
                  <a:pt x="109118" y="347528"/>
                </a:cubicBezTo>
                <a:cubicBezTo>
                  <a:pt x="109118" y="347462"/>
                  <a:pt x="109118" y="347405"/>
                  <a:pt x="109118" y="347338"/>
                </a:cubicBezTo>
                <a:lnTo>
                  <a:pt x="109118" y="295427"/>
                </a:lnTo>
                <a:cubicBezTo>
                  <a:pt x="109175" y="288378"/>
                  <a:pt x="103498" y="282616"/>
                  <a:pt x="96450" y="282568"/>
                </a:cubicBezTo>
                <a:cubicBezTo>
                  <a:pt x="96326" y="282568"/>
                  <a:pt x="96192" y="282568"/>
                  <a:pt x="96068" y="282568"/>
                </a:cubicBezTo>
                <a:close/>
                <a:moveTo>
                  <a:pt x="91782" y="343052"/>
                </a:moveTo>
                <a:lnTo>
                  <a:pt x="48443" y="343052"/>
                </a:lnTo>
                <a:lnTo>
                  <a:pt x="48443" y="299713"/>
                </a:lnTo>
                <a:lnTo>
                  <a:pt x="91973" y="299713"/>
                </a:lnTo>
                <a:close/>
                <a:moveTo>
                  <a:pt x="183699" y="282568"/>
                </a:moveTo>
                <a:lnTo>
                  <a:pt x="131787" y="282568"/>
                </a:lnTo>
                <a:cubicBezTo>
                  <a:pt x="124739" y="282511"/>
                  <a:pt x="118986" y="288188"/>
                  <a:pt x="118929" y="295236"/>
                </a:cubicBezTo>
                <a:cubicBezTo>
                  <a:pt x="118929" y="295303"/>
                  <a:pt x="118929" y="295360"/>
                  <a:pt x="118929" y="295427"/>
                </a:cubicBezTo>
                <a:lnTo>
                  <a:pt x="118929" y="347338"/>
                </a:lnTo>
                <a:cubicBezTo>
                  <a:pt x="118871" y="354386"/>
                  <a:pt x="124548" y="360140"/>
                  <a:pt x="131597" y="360197"/>
                </a:cubicBezTo>
                <a:cubicBezTo>
                  <a:pt x="131664" y="360197"/>
                  <a:pt x="131721" y="360197"/>
                  <a:pt x="131787" y="360197"/>
                </a:cubicBezTo>
                <a:lnTo>
                  <a:pt x="183699" y="360197"/>
                </a:lnTo>
                <a:cubicBezTo>
                  <a:pt x="190747" y="360359"/>
                  <a:pt x="196586" y="354768"/>
                  <a:pt x="196748" y="347719"/>
                </a:cubicBezTo>
                <a:cubicBezTo>
                  <a:pt x="196748" y="347595"/>
                  <a:pt x="196748" y="347462"/>
                  <a:pt x="196748" y="347338"/>
                </a:cubicBezTo>
                <a:lnTo>
                  <a:pt x="196748" y="295427"/>
                </a:lnTo>
                <a:cubicBezTo>
                  <a:pt x="196805" y="288378"/>
                  <a:pt x="191128" y="282616"/>
                  <a:pt x="184080" y="282568"/>
                </a:cubicBezTo>
                <a:cubicBezTo>
                  <a:pt x="183956" y="282568"/>
                  <a:pt x="183822" y="282568"/>
                  <a:pt x="183699" y="282568"/>
                </a:cubicBezTo>
                <a:close/>
                <a:moveTo>
                  <a:pt x="179412" y="343052"/>
                </a:moveTo>
                <a:lnTo>
                  <a:pt x="136074" y="343052"/>
                </a:lnTo>
                <a:lnTo>
                  <a:pt x="136074" y="299713"/>
                </a:lnTo>
                <a:lnTo>
                  <a:pt x="179412" y="299713"/>
                </a:lnTo>
                <a:close/>
                <a:moveTo>
                  <a:pt x="271328" y="282568"/>
                </a:moveTo>
                <a:lnTo>
                  <a:pt x="219417" y="282568"/>
                </a:lnTo>
                <a:cubicBezTo>
                  <a:pt x="212369" y="282511"/>
                  <a:pt x="206616" y="288188"/>
                  <a:pt x="206559" y="295236"/>
                </a:cubicBezTo>
                <a:cubicBezTo>
                  <a:pt x="206559" y="295303"/>
                  <a:pt x="206559" y="295360"/>
                  <a:pt x="206559" y="295427"/>
                </a:cubicBezTo>
                <a:lnTo>
                  <a:pt x="206559" y="347338"/>
                </a:lnTo>
                <a:cubicBezTo>
                  <a:pt x="206501" y="354386"/>
                  <a:pt x="212178" y="360140"/>
                  <a:pt x="219227" y="360197"/>
                </a:cubicBezTo>
                <a:cubicBezTo>
                  <a:pt x="219294" y="360197"/>
                  <a:pt x="219351" y="360197"/>
                  <a:pt x="219417" y="360197"/>
                </a:cubicBezTo>
                <a:lnTo>
                  <a:pt x="271328" y="360197"/>
                </a:lnTo>
                <a:cubicBezTo>
                  <a:pt x="278434" y="360197"/>
                  <a:pt x="284187" y="354444"/>
                  <a:pt x="284187" y="347338"/>
                </a:cubicBezTo>
                <a:lnTo>
                  <a:pt x="284187" y="295427"/>
                </a:lnTo>
                <a:cubicBezTo>
                  <a:pt x="284187" y="288321"/>
                  <a:pt x="278434" y="282568"/>
                  <a:pt x="271328" y="282568"/>
                </a:cubicBezTo>
                <a:close/>
                <a:moveTo>
                  <a:pt x="267042" y="343052"/>
                </a:moveTo>
                <a:lnTo>
                  <a:pt x="223704" y="343052"/>
                </a:lnTo>
                <a:lnTo>
                  <a:pt x="223704" y="299713"/>
                </a:lnTo>
                <a:lnTo>
                  <a:pt x="267042" y="299713"/>
                </a:lnTo>
                <a:close/>
                <a:moveTo>
                  <a:pt x="271328" y="194938"/>
                </a:moveTo>
                <a:lnTo>
                  <a:pt x="219417" y="194938"/>
                </a:lnTo>
                <a:cubicBezTo>
                  <a:pt x="212312" y="194938"/>
                  <a:pt x="206559" y="200691"/>
                  <a:pt x="206559" y="207797"/>
                </a:cubicBezTo>
                <a:lnTo>
                  <a:pt x="206559" y="259708"/>
                </a:lnTo>
                <a:cubicBezTo>
                  <a:pt x="206501" y="266756"/>
                  <a:pt x="212178" y="272510"/>
                  <a:pt x="219227" y="272567"/>
                </a:cubicBezTo>
                <a:cubicBezTo>
                  <a:pt x="219294" y="272567"/>
                  <a:pt x="219351" y="272567"/>
                  <a:pt x="219417" y="272567"/>
                </a:cubicBezTo>
                <a:lnTo>
                  <a:pt x="271328" y="272567"/>
                </a:lnTo>
                <a:cubicBezTo>
                  <a:pt x="278434" y="272567"/>
                  <a:pt x="284187" y="266814"/>
                  <a:pt x="284187" y="259708"/>
                </a:cubicBezTo>
                <a:lnTo>
                  <a:pt x="284187" y="207797"/>
                </a:lnTo>
                <a:cubicBezTo>
                  <a:pt x="284140" y="200720"/>
                  <a:pt x="278406" y="194986"/>
                  <a:pt x="271328" y="194938"/>
                </a:cubicBezTo>
                <a:close/>
                <a:moveTo>
                  <a:pt x="267042" y="255422"/>
                </a:moveTo>
                <a:lnTo>
                  <a:pt x="223704" y="255422"/>
                </a:lnTo>
                <a:lnTo>
                  <a:pt x="223704" y="212083"/>
                </a:lnTo>
                <a:lnTo>
                  <a:pt x="267042" y="212083"/>
                </a:lnTo>
                <a:close/>
                <a:moveTo>
                  <a:pt x="96068" y="194938"/>
                </a:moveTo>
                <a:lnTo>
                  <a:pt x="44348" y="194938"/>
                </a:lnTo>
                <a:cubicBezTo>
                  <a:pt x="37271" y="194986"/>
                  <a:pt x="31537" y="200720"/>
                  <a:pt x="31489" y="207797"/>
                </a:cubicBezTo>
                <a:lnTo>
                  <a:pt x="31489" y="259708"/>
                </a:lnTo>
                <a:cubicBezTo>
                  <a:pt x="31489" y="266814"/>
                  <a:pt x="37242" y="272567"/>
                  <a:pt x="44348" y="272567"/>
                </a:cubicBezTo>
                <a:lnTo>
                  <a:pt x="96259" y="272567"/>
                </a:lnTo>
                <a:cubicBezTo>
                  <a:pt x="103308" y="272624"/>
                  <a:pt x="109061" y="266947"/>
                  <a:pt x="109118" y="259899"/>
                </a:cubicBezTo>
                <a:cubicBezTo>
                  <a:pt x="109118" y="259832"/>
                  <a:pt x="109118" y="259775"/>
                  <a:pt x="109118" y="259708"/>
                </a:cubicBezTo>
                <a:lnTo>
                  <a:pt x="109118" y="207797"/>
                </a:lnTo>
                <a:cubicBezTo>
                  <a:pt x="109118" y="200691"/>
                  <a:pt x="103365" y="194938"/>
                  <a:pt x="96259" y="194938"/>
                </a:cubicBezTo>
                <a:cubicBezTo>
                  <a:pt x="96192" y="194938"/>
                  <a:pt x="96135" y="194938"/>
                  <a:pt x="96068" y="194938"/>
                </a:cubicBezTo>
                <a:close/>
                <a:moveTo>
                  <a:pt x="91782" y="255422"/>
                </a:moveTo>
                <a:lnTo>
                  <a:pt x="48443" y="255422"/>
                </a:lnTo>
                <a:lnTo>
                  <a:pt x="48443" y="212083"/>
                </a:lnTo>
                <a:lnTo>
                  <a:pt x="91973" y="212083"/>
                </a:lnTo>
                <a:close/>
                <a:moveTo>
                  <a:pt x="183699" y="194938"/>
                </a:moveTo>
                <a:lnTo>
                  <a:pt x="131787" y="194938"/>
                </a:lnTo>
                <a:cubicBezTo>
                  <a:pt x="124682" y="194938"/>
                  <a:pt x="118929" y="200691"/>
                  <a:pt x="118929" y="207797"/>
                </a:cubicBezTo>
                <a:lnTo>
                  <a:pt x="118929" y="259708"/>
                </a:lnTo>
                <a:cubicBezTo>
                  <a:pt x="118871" y="266756"/>
                  <a:pt x="124548" y="272510"/>
                  <a:pt x="131597" y="272567"/>
                </a:cubicBezTo>
                <a:cubicBezTo>
                  <a:pt x="131664" y="272567"/>
                  <a:pt x="131721" y="272567"/>
                  <a:pt x="131787" y="272567"/>
                </a:cubicBezTo>
                <a:lnTo>
                  <a:pt x="183699" y="272567"/>
                </a:lnTo>
                <a:cubicBezTo>
                  <a:pt x="190747" y="272729"/>
                  <a:pt x="196586" y="267138"/>
                  <a:pt x="196748" y="260089"/>
                </a:cubicBezTo>
                <a:cubicBezTo>
                  <a:pt x="196748" y="259965"/>
                  <a:pt x="196748" y="259832"/>
                  <a:pt x="196748" y="259708"/>
                </a:cubicBezTo>
                <a:lnTo>
                  <a:pt x="196748" y="207797"/>
                </a:lnTo>
                <a:cubicBezTo>
                  <a:pt x="196748" y="200691"/>
                  <a:pt x="190995" y="194938"/>
                  <a:pt x="183889" y="194938"/>
                </a:cubicBezTo>
                <a:cubicBezTo>
                  <a:pt x="183822" y="194938"/>
                  <a:pt x="183765" y="194938"/>
                  <a:pt x="183699" y="194938"/>
                </a:cubicBezTo>
                <a:close/>
                <a:moveTo>
                  <a:pt x="179412" y="255422"/>
                </a:moveTo>
                <a:lnTo>
                  <a:pt x="136074" y="255422"/>
                </a:lnTo>
                <a:lnTo>
                  <a:pt x="136074" y="212083"/>
                </a:lnTo>
                <a:lnTo>
                  <a:pt x="179412" y="212083"/>
                </a:lnTo>
                <a:close/>
                <a:moveTo>
                  <a:pt x="411727" y="30156"/>
                </a:moveTo>
                <a:lnTo>
                  <a:pt x="322097" y="30156"/>
                </a:lnTo>
                <a:lnTo>
                  <a:pt x="322097" y="8534"/>
                </a:lnTo>
                <a:cubicBezTo>
                  <a:pt x="322097" y="3800"/>
                  <a:pt x="318258" y="-39"/>
                  <a:pt x="313524" y="-39"/>
                </a:cubicBezTo>
                <a:cubicBezTo>
                  <a:pt x="308790" y="-39"/>
                  <a:pt x="304952" y="3800"/>
                  <a:pt x="304952" y="8534"/>
                </a:cubicBezTo>
                <a:lnTo>
                  <a:pt x="304952" y="30156"/>
                </a:lnTo>
                <a:lnTo>
                  <a:pt x="120548" y="30156"/>
                </a:lnTo>
                <a:lnTo>
                  <a:pt x="120548" y="8534"/>
                </a:lnTo>
                <a:cubicBezTo>
                  <a:pt x="120548" y="3800"/>
                  <a:pt x="116709" y="-39"/>
                  <a:pt x="111975" y="-39"/>
                </a:cubicBezTo>
                <a:cubicBezTo>
                  <a:pt x="107241" y="-39"/>
                  <a:pt x="103403" y="3800"/>
                  <a:pt x="103403" y="8534"/>
                </a:cubicBezTo>
                <a:lnTo>
                  <a:pt x="103403" y="30156"/>
                </a:lnTo>
                <a:lnTo>
                  <a:pt x="12820" y="30156"/>
                </a:lnTo>
                <a:cubicBezTo>
                  <a:pt x="5714" y="30156"/>
                  <a:pt x="-39" y="35909"/>
                  <a:pt x="-39" y="43014"/>
                </a:cubicBezTo>
                <a:lnTo>
                  <a:pt x="-39" y="382866"/>
                </a:lnTo>
                <a:cubicBezTo>
                  <a:pt x="9" y="389943"/>
                  <a:pt x="5743" y="395678"/>
                  <a:pt x="12820" y="395725"/>
                </a:cubicBezTo>
                <a:lnTo>
                  <a:pt x="307143" y="395725"/>
                </a:lnTo>
                <a:cubicBezTo>
                  <a:pt x="310724" y="395820"/>
                  <a:pt x="314182" y="394401"/>
                  <a:pt x="316668" y="391820"/>
                </a:cubicBezTo>
                <a:lnTo>
                  <a:pt x="421443" y="285521"/>
                </a:lnTo>
                <a:cubicBezTo>
                  <a:pt x="423795" y="283139"/>
                  <a:pt x="425100" y="279911"/>
                  <a:pt x="425062" y="276567"/>
                </a:cubicBezTo>
                <a:lnTo>
                  <a:pt x="425062" y="43014"/>
                </a:lnTo>
                <a:cubicBezTo>
                  <a:pt x="425119" y="35966"/>
                  <a:pt x="419452" y="30203"/>
                  <a:pt x="412403" y="30146"/>
                </a:cubicBezTo>
                <a:cubicBezTo>
                  <a:pt x="412184" y="30146"/>
                  <a:pt x="411956" y="30146"/>
                  <a:pt x="411727" y="30156"/>
                </a:cubicBezTo>
                <a:close/>
                <a:moveTo>
                  <a:pt x="103689" y="47301"/>
                </a:moveTo>
                <a:lnTo>
                  <a:pt x="103689" y="63684"/>
                </a:lnTo>
                <a:cubicBezTo>
                  <a:pt x="81676" y="68417"/>
                  <a:pt x="67675" y="90096"/>
                  <a:pt x="72408" y="112109"/>
                </a:cubicBezTo>
                <a:cubicBezTo>
                  <a:pt x="77142" y="134121"/>
                  <a:pt x="98821" y="148132"/>
                  <a:pt x="120834" y="143398"/>
                </a:cubicBezTo>
                <a:cubicBezTo>
                  <a:pt x="142846" y="138664"/>
                  <a:pt x="156848" y="116976"/>
                  <a:pt x="152114" y="94964"/>
                </a:cubicBezTo>
                <a:cubicBezTo>
                  <a:pt x="148742" y="79295"/>
                  <a:pt x="136502" y="67055"/>
                  <a:pt x="120834" y="63684"/>
                </a:cubicBezTo>
                <a:lnTo>
                  <a:pt x="120834" y="47301"/>
                </a:lnTo>
                <a:lnTo>
                  <a:pt x="304952" y="47301"/>
                </a:lnTo>
                <a:lnTo>
                  <a:pt x="304952" y="63684"/>
                </a:lnTo>
                <a:cubicBezTo>
                  <a:pt x="282997" y="68417"/>
                  <a:pt x="269033" y="90058"/>
                  <a:pt x="273767" y="112013"/>
                </a:cubicBezTo>
                <a:cubicBezTo>
                  <a:pt x="278501" y="133969"/>
                  <a:pt x="300142" y="147932"/>
                  <a:pt x="322097" y="143198"/>
                </a:cubicBezTo>
                <a:cubicBezTo>
                  <a:pt x="344052" y="138464"/>
                  <a:pt x="358016" y="116823"/>
                  <a:pt x="353282" y="94868"/>
                </a:cubicBezTo>
                <a:cubicBezTo>
                  <a:pt x="349919" y="79247"/>
                  <a:pt x="337718" y="67055"/>
                  <a:pt x="322097" y="63684"/>
                </a:cubicBezTo>
                <a:lnTo>
                  <a:pt x="322097" y="47301"/>
                </a:lnTo>
                <a:lnTo>
                  <a:pt x="407822" y="47301"/>
                </a:lnTo>
                <a:lnTo>
                  <a:pt x="407822" y="159886"/>
                </a:lnTo>
                <a:lnTo>
                  <a:pt x="17297" y="159886"/>
                </a:lnTo>
                <a:lnTo>
                  <a:pt x="17297" y="47301"/>
                </a:lnTo>
                <a:close/>
                <a:moveTo>
                  <a:pt x="112261" y="106927"/>
                </a:moveTo>
                <a:cubicBezTo>
                  <a:pt x="116995" y="106927"/>
                  <a:pt x="120834" y="103088"/>
                  <a:pt x="120834" y="98355"/>
                </a:cubicBezTo>
                <a:lnTo>
                  <a:pt x="120834" y="81591"/>
                </a:lnTo>
                <a:cubicBezTo>
                  <a:pt x="132930" y="86324"/>
                  <a:pt x="138903" y="99974"/>
                  <a:pt x="134169" y="112071"/>
                </a:cubicBezTo>
                <a:cubicBezTo>
                  <a:pt x="129435" y="124177"/>
                  <a:pt x="115785" y="130140"/>
                  <a:pt x="103689" y="125406"/>
                </a:cubicBezTo>
                <a:cubicBezTo>
                  <a:pt x="91592" y="120672"/>
                  <a:pt x="85620" y="107032"/>
                  <a:pt x="90354" y="94926"/>
                </a:cubicBezTo>
                <a:cubicBezTo>
                  <a:pt x="92744" y="88820"/>
                  <a:pt x="97573" y="83981"/>
                  <a:pt x="103689" y="81591"/>
                </a:cubicBezTo>
                <a:lnTo>
                  <a:pt x="103689" y="98355"/>
                </a:lnTo>
                <a:cubicBezTo>
                  <a:pt x="103689" y="103088"/>
                  <a:pt x="107527" y="106927"/>
                  <a:pt x="112261" y="106927"/>
                </a:cubicBezTo>
                <a:close/>
                <a:moveTo>
                  <a:pt x="313524" y="106927"/>
                </a:moveTo>
                <a:cubicBezTo>
                  <a:pt x="318239" y="106879"/>
                  <a:pt x="322049" y="103069"/>
                  <a:pt x="322097" y="98355"/>
                </a:cubicBezTo>
                <a:lnTo>
                  <a:pt x="322097" y="81591"/>
                </a:lnTo>
                <a:cubicBezTo>
                  <a:pt x="334251" y="86324"/>
                  <a:pt x="340270" y="100021"/>
                  <a:pt x="335537" y="112175"/>
                </a:cubicBezTo>
                <a:cubicBezTo>
                  <a:pt x="330803" y="124329"/>
                  <a:pt x="317106" y="130349"/>
                  <a:pt x="304952" y="125615"/>
                </a:cubicBezTo>
                <a:cubicBezTo>
                  <a:pt x="292798" y="120881"/>
                  <a:pt x="286778" y="107184"/>
                  <a:pt x="291512" y="95030"/>
                </a:cubicBezTo>
                <a:cubicBezTo>
                  <a:pt x="293912" y="88868"/>
                  <a:pt x="298789" y="83991"/>
                  <a:pt x="304952" y="81591"/>
                </a:cubicBezTo>
                <a:lnTo>
                  <a:pt x="304952" y="98355"/>
                </a:lnTo>
                <a:cubicBezTo>
                  <a:pt x="304952" y="103088"/>
                  <a:pt x="308790" y="106927"/>
                  <a:pt x="313524" y="106927"/>
                </a:cubicBezTo>
                <a:close/>
                <a:moveTo>
                  <a:pt x="17392" y="177031"/>
                </a:moveTo>
                <a:lnTo>
                  <a:pt x="407917" y="177031"/>
                </a:lnTo>
                <a:lnTo>
                  <a:pt x="407917" y="269519"/>
                </a:lnTo>
                <a:lnTo>
                  <a:pt x="311048" y="269519"/>
                </a:lnTo>
                <a:cubicBezTo>
                  <a:pt x="303942" y="269519"/>
                  <a:pt x="298189" y="275272"/>
                  <a:pt x="298189" y="282377"/>
                </a:cubicBezTo>
                <a:lnTo>
                  <a:pt x="298189" y="378580"/>
                </a:lnTo>
                <a:lnTo>
                  <a:pt x="17392" y="378580"/>
                </a:lnTo>
                <a:close/>
                <a:moveTo>
                  <a:pt x="315620" y="368388"/>
                </a:moveTo>
                <a:lnTo>
                  <a:pt x="315620" y="286664"/>
                </a:lnTo>
                <a:lnTo>
                  <a:pt x="395820" y="28666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Graphic 27">
            <a:extLst>
              <a:ext uri="{FF2B5EF4-FFF2-40B4-BE49-F238E27FC236}">
                <a16:creationId xmlns:a16="http://schemas.microsoft.com/office/drawing/2014/main" id="{EB4B63DE-E582-C5EA-3F91-6C900B283830}"/>
              </a:ext>
            </a:extLst>
          </p:cNvPr>
          <p:cNvSpPr>
            <a:spLocks noChangeAspect="1"/>
          </p:cNvSpPr>
          <p:nvPr/>
        </p:nvSpPr>
        <p:spPr>
          <a:xfrm>
            <a:off x="1134191" y="1944000"/>
            <a:ext cx="598168" cy="554212"/>
          </a:xfrm>
          <a:custGeom>
            <a:avLst/>
            <a:gdLst>
              <a:gd name="connsiteX0" fmla="*/ 271708 w 393001"/>
              <a:gd name="connsiteY0" fmla="*/ 94543 h 368255"/>
              <a:gd name="connsiteX1" fmla="*/ 305426 w 393001"/>
              <a:gd name="connsiteY1" fmla="*/ 60824 h 368255"/>
              <a:gd name="connsiteX2" fmla="*/ 271708 w 393001"/>
              <a:gd name="connsiteY2" fmla="*/ 27106 h 368255"/>
              <a:gd name="connsiteX3" fmla="*/ 237989 w 393001"/>
              <a:gd name="connsiteY3" fmla="*/ 60824 h 368255"/>
              <a:gd name="connsiteX4" fmla="*/ 271708 w 393001"/>
              <a:gd name="connsiteY4" fmla="*/ 94543 h 368255"/>
              <a:gd name="connsiteX5" fmla="*/ 271708 w 393001"/>
              <a:gd name="connsiteY5" fmla="*/ 42917 h 368255"/>
              <a:gd name="connsiteX6" fmla="*/ 289423 w 393001"/>
              <a:gd name="connsiteY6" fmla="*/ 61015 h 368255"/>
              <a:gd name="connsiteX7" fmla="*/ 271327 w 393001"/>
              <a:gd name="connsiteY7" fmla="*/ 78731 h 368255"/>
              <a:gd name="connsiteX8" fmla="*/ 253610 w 393001"/>
              <a:gd name="connsiteY8" fmla="*/ 60824 h 368255"/>
              <a:gd name="connsiteX9" fmla="*/ 271516 w 393001"/>
              <a:gd name="connsiteY9" fmla="*/ 42917 h 368255"/>
              <a:gd name="connsiteX10" fmla="*/ 271708 w 393001"/>
              <a:gd name="connsiteY10" fmla="*/ 42917 h 368255"/>
              <a:gd name="connsiteX11" fmla="*/ 196460 w 393001"/>
              <a:gd name="connsiteY11" fmla="*/ 73112 h 368255"/>
              <a:gd name="connsiteX12" fmla="*/ 233132 w 393001"/>
              <a:gd name="connsiteY12" fmla="*/ 36631 h 368255"/>
              <a:gd name="connsiteX13" fmla="*/ 196651 w 393001"/>
              <a:gd name="connsiteY13" fmla="*/ -40 h 368255"/>
              <a:gd name="connsiteX14" fmla="*/ 159980 w 393001"/>
              <a:gd name="connsiteY14" fmla="*/ 36440 h 368255"/>
              <a:gd name="connsiteX15" fmla="*/ 159980 w 393001"/>
              <a:gd name="connsiteY15" fmla="*/ 36536 h 368255"/>
              <a:gd name="connsiteX16" fmla="*/ 196460 w 393001"/>
              <a:gd name="connsiteY16" fmla="*/ 73112 h 368255"/>
              <a:gd name="connsiteX17" fmla="*/ 196460 w 393001"/>
              <a:gd name="connsiteY17" fmla="*/ 15962 h 368255"/>
              <a:gd name="connsiteX18" fmla="*/ 217130 w 393001"/>
              <a:gd name="connsiteY18" fmla="*/ 36631 h 368255"/>
              <a:gd name="connsiteX19" fmla="*/ 196460 w 393001"/>
              <a:gd name="connsiteY19" fmla="*/ 57300 h 368255"/>
              <a:gd name="connsiteX20" fmla="*/ 175791 w 393001"/>
              <a:gd name="connsiteY20" fmla="*/ 36631 h 368255"/>
              <a:gd name="connsiteX21" fmla="*/ 196365 w 393001"/>
              <a:gd name="connsiteY21" fmla="*/ 15866 h 368255"/>
              <a:gd name="connsiteX22" fmla="*/ 196460 w 393001"/>
              <a:gd name="connsiteY22" fmla="*/ 15866 h 368255"/>
              <a:gd name="connsiteX23" fmla="*/ 306855 w 393001"/>
              <a:gd name="connsiteY23" fmla="*/ 152169 h 368255"/>
              <a:gd name="connsiteX24" fmla="*/ 276566 w 393001"/>
              <a:gd name="connsiteY24" fmla="*/ 152169 h 368255"/>
              <a:gd name="connsiteX25" fmla="*/ 276566 w 393001"/>
              <a:gd name="connsiteY25" fmla="*/ 136453 h 368255"/>
              <a:gd name="connsiteX26" fmla="*/ 306855 w 393001"/>
              <a:gd name="connsiteY26" fmla="*/ 136453 h 368255"/>
              <a:gd name="connsiteX27" fmla="*/ 347051 w 393001"/>
              <a:gd name="connsiteY27" fmla="*/ 111878 h 368255"/>
              <a:gd name="connsiteX28" fmla="*/ 376864 w 393001"/>
              <a:gd name="connsiteY28" fmla="*/ 82065 h 368255"/>
              <a:gd name="connsiteX29" fmla="*/ 347051 w 393001"/>
              <a:gd name="connsiteY29" fmla="*/ 52252 h 368255"/>
              <a:gd name="connsiteX30" fmla="*/ 317237 w 393001"/>
              <a:gd name="connsiteY30" fmla="*/ 82065 h 368255"/>
              <a:gd name="connsiteX31" fmla="*/ 347051 w 393001"/>
              <a:gd name="connsiteY31" fmla="*/ 111783 h 368255"/>
              <a:gd name="connsiteX32" fmla="*/ 347051 w 393001"/>
              <a:gd name="connsiteY32" fmla="*/ 68063 h 368255"/>
              <a:gd name="connsiteX33" fmla="*/ 361052 w 393001"/>
              <a:gd name="connsiteY33" fmla="*/ 82065 h 368255"/>
              <a:gd name="connsiteX34" fmla="*/ 347051 w 393001"/>
              <a:gd name="connsiteY34" fmla="*/ 96067 h 368255"/>
              <a:gd name="connsiteX35" fmla="*/ 333049 w 393001"/>
              <a:gd name="connsiteY35" fmla="*/ 82065 h 368255"/>
              <a:gd name="connsiteX36" fmla="*/ 346955 w 393001"/>
              <a:gd name="connsiteY36" fmla="*/ 67968 h 368255"/>
              <a:gd name="connsiteX37" fmla="*/ 347051 w 393001"/>
              <a:gd name="connsiteY37" fmla="*/ 67968 h 368255"/>
              <a:gd name="connsiteX38" fmla="*/ 392961 w 393001"/>
              <a:gd name="connsiteY38" fmla="*/ 137786 h 368255"/>
              <a:gd name="connsiteX39" fmla="*/ 392961 w 393001"/>
              <a:gd name="connsiteY39" fmla="*/ 236465 h 368255"/>
              <a:gd name="connsiteX40" fmla="*/ 377748 w 393001"/>
              <a:gd name="connsiteY40" fmla="*/ 250762 h 368255"/>
              <a:gd name="connsiteX41" fmla="*/ 377435 w 393001"/>
              <a:gd name="connsiteY41" fmla="*/ 250753 h 368255"/>
              <a:gd name="connsiteX42" fmla="*/ 366577 w 393001"/>
              <a:gd name="connsiteY42" fmla="*/ 250753 h 368255"/>
              <a:gd name="connsiteX43" fmla="*/ 366577 w 393001"/>
              <a:gd name="connsiteY43" fmla="*/ 335430 h 368255"/>
              <a:gd name="connsiteX44" fmla="*/ 358576 w 393001"/>
              <a:gd name="connsiteY44" fmla="*/ 343336 h 368255"/>
              <a:gd name="connsiteX45" fmla="*/ 350670 w 393001"/>
              <a:gd name="connsiteY45" fmla="*/ 335430 h 368255"/>
              <a:gd name="connsiteX46" fmla="*/ 350670 w 393001"/>
              <a:gd name="connsiteY46" fmla="*/ 234656 h 368255"/>
              <a:gd name="connsiteX47" fmla="*/ 377435 w 393001"/>
              <a:gd name="connsiteY47" fmla="*/ 234656 h 368255"/>
              <a:gd name="connsiteX48" fmla="*/ 377435 w 393001"/>
              <a:gd name="connsiteY48" fmla="*/ 139406 h 368255"/>
              <a:gd name="connsiteX49" fmla="*/ 331620 w 393001"/>
              <a:gd name="connsiteY49" fmla="*/ 139406 h 368255"/>
              <a:gd name="connsiteX50" fmla="*/ 331620 w 393001"/>
              <a:gd name="connsiteY50" fmla="*/ 234656 h 368255"/>
              <a:gd name="connsiteX51" fmla="*/ 341145 w 393001"/>
              <a:gd name="connsiteY51" fmla="*/ 234656 h 368255"/>
              <a:gd name="connsiteX52" fmla="*/ 341145 w 393001"/>
              <a:gd name="connsiteY52" fmla="*/ 335144 h 368255"/>
              <a:gd name="connsiteX53" fmla="*/ 333144 w 393001"/>
              <a:gd name="connsiteY53" fmla="*/ 343050 h 368255"/>
              <a:gd name="connsiteX54" fmla="*/ 325238 w 393001"/>
              <a:gd name="connsiteY54" fmla="*/ 335144 h 368255"/>
              <a:gd name="connsiteX55" fmla="*/ 325238 w 393001"/>
              <a:gd name="connsiteY55" fmla="*/ 254849 h 368255"/>
              <a:gd name="connsiteX56" fmla="*/ 314666 w 393001"/>
              <a:gd name="connsiteY56" fmla="*/ 258182 h 368255"/>
              <a:gd name="connsiteX57" fmla="*/ 300378 w 393001"/>
              <a:gd name="connsiteY57" fmla="*/ 258182 h 368255"/>
              <a:gd name="connsiteX58" fmla="*/ 300378 w 393001"/>
              <a:gd name="connsiteY58" fmla="*/ 359338 h 368255"/>
              <a:gd name="connsiteX59" fmla="*/ 292472 w 393001"/>
              <a:gd name="connsiteY59" fmla="*/ 367244 h 368255"/>
              <a:gd name="connsiteX60" fmla="*/ 284567 w 393001"/>
              <a:gd name="connsiteY60" fmla="*/ 359338 h 368255"/>
              <a:gd name="connsiteX61" fmla="*/ 284567 w 393001"/>
              <a:gd name="connsiteY61" fmla="*/ 242275 h 368255"/>
              <a:gd name="connsiteX62" fmla="*/ 315618 w 393001"/>
              <a:gd name="connsiteY62" fmla="*/ 242275 h 368255"/>
              <a:gd name="connsiteX63" fmla="*/ 315618 w 393001"/>
              <a:gd name="connsiteY63" fmla="*/ 126928 h 368255"/>
              <a:gd name="connsiteX64" fmla="*/ 314666 w 393001"/>
              <a:gd name="connsiteY64" fmla="*/ 126928 h 368255"/>
              <a:gd name="connsiteX65" fmla="*/ 242276 w 393001"/>
              <a:gd name="connsiteY65" fmla="*/ 126928 h 368255"/>
              <a:gd name="connsiteX66" fmla="*/ 275137 w 393001"/>
              <a:gd name="connsiteY66" fmla="*/ 237704 h 368255"/>
              <a:gd name="connsiteX67" fmla="*/ 272660 w 393001"/>
              <a:gd name="connsiteY67" fmla="*/ 251515 h 368255"/>
              <a:gd name="connsiteX68" fmla="*/ 270565 w 393001"/>
              <a:gd name="connsiteY68" fmla="*/ 253896 h 368255"/>
              <a:gd name="connsiteX69" fmla="*/ 270565 w 393001"/>
              <a:gd name="connsiteY69" fmla="*/ 359338 h 368255"/>
              <a:gd name="connsiteX70" fmla="*/ 262564 w 393001"/>
              <a:gd name="connsiteY70" fmla="*/ 367339 h 368255"/>
              <a:gd name="connsiteX71" fmla="*/ 254658 w 393001"/>
              <a:gd name="connsiteY71" fmla="*/ 359338 h 368255"/>
              <a:gd name="connsiteX72" fmla="*/ 254658 w 393001"/>
              <a:gd name="connsiteY72" fmla="*/ 258182 h 368255"/>
              <a:gd name="connsiteX73" fmla="*/ 221702 w 393001"/>
              <a:gd name="connsiteY73" fmla="*/ 258182 h 368255"/>
              <a:gd name="connsiteX74" fmla="*/ 221702 w 393001"/>
              <a:gd name="connsiteY74" fmla="*/ 359338 h 368255"/>
              <a:gd name="connsiteX75" fmla="*/ 214620 w 393001"/>
              <a:gd name="connsiteY75" fmla="*/ 368167 h 368255"/>
              <a:gd name="connsiteX76" fmla="*/ 205795 w 393001"/>
              <a:gd name="connsiteY76" fmla="*/ 361081 h 368255"/>
              <a:gd name="connsiteX77" fmla="*/ 205795 w 393001"/>
              <a:gd name="connsiteY77" fmla="*/ 359338 h 368255"/>
              <a:gd name="connsiteX78" fmla="*/ 205795 w 393001"/>
              <a:gd name="connsiteY78" fmla="*/ 242180 h 368255"/>
              <a:gd name="connsiteX79" fmla="*/ 259135 w 393001"/>
              <a:gd name="connsiteY79" fmla="*/ 242180 h 368255"/>
              <a:gd name="connsiteX80" fmla="*/ 260087 w 393001"/>
              <a:gd name="connsiteY80" fmla="*/ 242180 h 368255"/>
              <a:gd name="connsiteX81" fmla="*/ 218177 w 393001"/>
              <a:gd name="connsiteY81" fmla="*/ 101591 h 368255"/>
              <a:gd name="connsiteX82" fmla="*/ 217320 w 393001"/>
              <a:gd name="connsiteY82" fmla="*/ 101591 h 368255"/>
              <a:gd name="connsiteX83" fmla="*/ 173696 w 393001"/>
              <a:gd name="connsiteY83" fmla="*/ 101591 h 368255"/>
              <a:gd name="connsiteX84" fmla="*/ 172743 w 393001"/>
              <a:gd name="connsiteY84" fmla="*/ 101591 h 368255"/>
              <a:gd name="connsiteX85" fmla="*/ 132833 w 393001"/>
              <a:gd name="connsiteY85" fmla="*/ 242561 h 368255"/>
              <a:gd name="connsiteX86" fmla="*/ 133786 w 393001"/>
              <a:gd name="connsiteY86" fmla="*/ 242561 h 368255"/>
              <a:gd name="connsiteX87" fmla="*/ 189317 w 393001"/>
              <a:gd name="connsiteY87" fmla="*/ 242561 h 368255"/>
              <a:gd name="connsiteX88" fmla="*/ 189317 w 393001"/>
              <a:gd name="connsiteY88" fmla="*/ 359338 h 368255"/>
              <a:gd name="connsiteX89" fmla="*/ 181411 w 393001"/>
              <a:gd name="connsiteY89" fmla="*/ 367339 h 368255"/>
              <a:gd name="connsiteX90" fmla="*/ 173410 w 393001"/>
              <a:gd name="connsiteY90" fmla="*/ 359338 h 368255"/>
              <a:gd name="connsiteX91" fmla="*/ 173410 w 393001"/>
              <a:gd name="connsiteY91" fmla="*/ 258182 h 368255"/>
              <a:gd name="connsiteX92" fmla="*/ 139310 w 393001"/>
              <a:gd name="connsiteY92" fmla="*/ 258182 h 368255"/>
              <a:gd name="connsiteX93" fmla="*/ 139310 w 393001"/>
              <a:gd name="connsiteY93" fmla="*/ 359338 h 368255"/>
              <a:gd name="connsiteX94" fmla="*/ 131405 w 393001"/>
              <a:gd name="connsiteY94" fmla="*/ 367339 h 368255"/>
              <a:gd name="connsiteX95" fmla="*/ 123404 w 393001"/>
              <a:gd name="connsiteY95" fmla="*/ 359338 h 368255"/>
              <a:gd name="connsiteX96" fmla="*/ 123404 w 393001"/>
              <a:gd name="connsiteY96" fmla="*/ 254563 h 368255"/>
              <a:gd name="connsiteX97" fmla="*/ 119879 w 393001"/>
              <a:gd name="connsiteY97" fmla="*/ 251229 h 368255"/>
              <a:gd name="connsiteX98" fmla="*/ 117212 w 393001"/>
              <a:gd name="connsiteY98" fmla="*/ 237513 h 368255"/>
              <a:gd name="connsiteX99" fmla="*/ 141501 w 393001"/>
              <a:gd name="connsiteY99" fmla="*/ 151788 h 368255"/>
              <a:gd name="connsiteX100" fmla="*/ 121689 w 393001"/>
              <a:gd name="connsiteY100" fmla="*/ 151788 h 368255"/>
              <a:gd name="connsiteX101" fmla="*/ 121689 w 393001"/>
              <a:gd name="connsiteY101" fmla="*/ 136453 h 368255"/>
              <a:gd name="connsiteX102" fmla="*/ 146359 w 393001"/>
              <a:gd name="connsiteY102" fmla="*/ 136453 h 368255"/>
              <a:gd name="connsiteX103" fmla="*/ 149026 w 393001"/>
              <a:gd name="connsiteY103" fmla="*/ 126928 h 368255"/>
              <a:gd name="connsiteX104" fmla="*/ 80922 w 393001"/>
              <a:gd name="connsiteY104" fmla="*/ 126928 h 368255"/>
              <a:gd name="connsiteX105" fmla="*/ 79874 w 393001"/>
              <a:gd name="connsiteY105" fmla="*/ 126928 h 368255"/>
              <a:gd name="connsiteX106" fmla="*/ 79874 w 393001"/>
              <a:gd name="connsiteY106" fmla="*/ 130262 h 368255"/>
              <a:gd name="connsiteX107" fmla="*/ 79874 w 393001"/>
              <a:gd name="connsiteY107" fmla="*/ 130928 h 368255"/>
              <a:gd name="connsiteX108" fmla="*/ 79874 w 393001"/>
              <a:gd name="connsiteY108" fmla="*/ 131690 h 368255"/>
              <a:gd name="connsiteX109" fmla="*/ 79874 w 393001"/>
              <a:gd name="connsiteY109" fmla="*/ 242180 h 368255"/>
              <a:gd name="connsiteX110" fmla="*/ 109783 w 393001"/>
              <a:gd name="connsiteY110" fmla="*/ 242180 h 368255"/>
              <a:gd name="connsiteX111" fmla="*/ 109783 w 393001"/>
              <a:gd name="connsiteY111" fmla="*/ 359338 h 368255"/>
              <a:gd name="connsiteX112" fmla="*/ 101782 w 393001"/>
              <a:gd name="connsiteY112" fmla="*/ 367339 h 368255"/>
              <a:gd name="connsiteX113" fmla="*/ 93876 w 393001"/>
              <a:gd name="connsiteY113" fmla="*/ 359338 h 368255"/>
              <a:gd name="connsiteX114" fmla="*/ 93876 w 393001"/>
              <a:gd name="connsiteY114" fmla="*/ 258182 h 368255"/>
              <a:gd name="connsiteX115" fmla="*/ 80922 w 393001"/>
              <a:gd name="connsiteY115" fmla="*/ 258182 h 368255"/>
              <a:gd name="connsiteX116" fmla="*/ 66539 w 393001"/>
              <a:gd name="connsiteY116" fmla="*/ 250848 h 368255"/>
              <a:gd name="connsiteX117" fmla="*/ 66539 w 393001"/>
              <a:gd name="connsiteY117" fmla="*/ 335144 h 368255"/>
              <a:gd name="connsiteX118" fmla="*/ 58538 w 393001"/>
              <a:gd name="connsiteY118" fmla="*/ 343050 h 368255"/>
              <a:gd name="connsiteX119" fmla="*/ 50633 w 393001"/>
              <a:gd name="connsiteY119" fmla="*/ 335144 h 368255"/>
              <a:gd name="connsiteX120" fmla="*/ 50633 w 393001"/>
              <a:gd name="connsiteY120" fmla="*/ 234656 h 368255"/>
              <a:gd name="connsiteX121" fmla="*/ 64063 w 393001"/>
              <a:gd name="connsiteY121" fmla="*/ 234656 h 368255"/>
              <a:gd name="connsiteX122" fmla="*/ 64063 w 393001"/>
              <a:gd name="connsiteY122" fmla="*/ 165028 h 368255"/>
              <a:gd name="connsiteX123" fmla="*/ 50061 w 393001"/>
              <a:gd name="connsiteY123" fmla="*/ 165028 h 368255"/>
              <a:gd name="connsiteX124" fmla="*/ 50061 w 393001"/>
              <a:gd name="connsiteY124" fmla="*/ 149216 h 368255"/>
              <a:gd name="connsiteX125" fmla="*/ 64063 w 393001"/>
              <a:gd name="connsiteY125" fmla="*/ 149216 h 368255"/>
              <a:gd name="connsiteX126" fmla="*/ 64063 w 393001"/>
              <a:gd name="connsiteY126" fmla="*/ 138834 h 368255"/>
              <a:gd name="connsiteX127" fmla="*/ 15485 w 393001"/>
              <a:gd name="connsiteY127" fmla="*/ 138834 h 368255"/>
              <a:gd name="connsiteX128" fmla="*/ 15485 w 393001"/>
              <a:gd name="connsiteY128" fmla="*/ 234084 h 368255"/>
              <a:gd name="connsiteX129" fmla="*/ 40727 w 393001"/>
              <a:gd name="connsiteY129" fmla="*/ 234084 h 368255"/>
              <a:gd name="connsiteX130" fmla="*/ 40727 w 393001"/>
              <a:gd name="connsiteY130" fmla="*/ 334573 h 368255"/>
              <a:gd name="connsiteX131" fmla="*/ 32821 w 393001"/>
              <a:gd name="connsiteY131" fmla="*/ 342479 h 368255"/>
              <a:gd name="connsiteX132" fmla="*/ 24820 w 393001"/>
              <a:gd name="connsiteY132" fmla="*/ 334573 h 368255"/>
              <a:gd name="connsiteX133" fmla="*/ 24820 w 393001"/>
              <a:gd name="connsiteY133" fmla="*/ 250753 h 368255"/>
              <a:gd name="connsiteX134" fmla="*/ 15485 w 393001"/>
              <a:gd name="connsiteY134" fmla="*/ 250753 h 368255"/>
              <a:gd name="connsiteX135" fmla="*/ -34 w 393001"/>
              <a:gd name="connsiteY135" fmla="*/ 236789 h 368255"/>
              <a:gd name="connsiteX136" fmla="*/ -40 w 393001"/>
              <a:gd name="connsiteY136" fmla="*/ 236656 h 368255"/>
              <a:gd name="connsiteX137" fmla="*/ -40 w 393001"/>
              <a:gd name="connsiteY137" fmla="*/ 137691 h 368255"/>
              <a:gd name="connsiteX138" fmla="*/ 15485 w 393001"/>
              <a:gd name="connsiteY138" fmla="*/ 123213 h 368255"/>
              <a:gd name="connsiteX139" fmla="*/ 64539 w 393001"/>
              <a:gd name="connsiteY139" fmla="*/ 123213 h 368255"/>
              <a:gd name="connsiteX140" fmla="*/ 80922 w 393001"/>
              <a:gd name="connsiteY140" fmla="*/ 110926 h 368255"/>
              <a:gd name="connsiteX141" fmla="*/ 152645 w 393001"/>
              <a:gd name="connsiteY141" fmla="*/ 110926 h 368255"/>
              <a:gd name="connsiteX142" fmla="*/ 153503 w 393001"/>
              <a:gd name="connsiteY142" fmla="*/ 110926 h 368255"/>
              <a:gd name="connsiteX143" fmla="*/ 157503 w 393001"/>
              <a:gd name="connsiteY143" fmla="*/ 96638 h 368255"/>
              <a:gd name="connsiteX144" fmla="*/ 173696 w 393001"/>
              <a:gd name="connsiteY144" fmla="*/ 84732 h 368255"/>
              <a:gd name="connsiteX145" fmla="*/ 217320 w 393001"/>
              <a:gd name="connsiteY145" fmla="*/ 84732 h 368255"/>
              <a:gd name="connsiteX146" fmla="*/ 233417 w 393001"/>
              <a:gd name="connsiteY146" fmla="*/ 96448 h 368255"/>
              <a:gd name="connsiteX147" fmla="*/ 238180 w 393001"/>
              <a:gd name="connsiteY147" fmla="*/ 112450 h 368255"/>
              <a:gd name="connsiteX148" fmla="*/ 243038 w 393001"/>
              <a:gd name="connsiteY148" fmla="*/ 110735 h 368255"/>
              <a:gd name="connsiteX149" fmla="*/ 314761 w 393001"/>
              <a:gd name="connsiteY149" fmla="*/ 110735 h 368255"/>
              <a:gd name="connsiteX150" fmla="*/ 331239 w 393001"/>
              <a:gd name="connsiteY150" fmla="*/ 123023 h 368255"/>
              <a:gd name="connsiteX151" fmla="*/ 377435 w 393001"/>
              <a:gd name="connsiteY151" fmla="*/ 123023 h 368255"/>
              <a:gd name="connsiteX152" fmla="*/ 392958 w 393001"/>
              <a:gd name="connsiteY152" fmla="*/ 137586 h 368255"/>
              <a:gd name="connsiteX153" fmla="*/ 392961 w 393001"/>
              <a:gd name="connsiteY153" fmla="*/ 137691 h 368255"/>
              <a:gd name="connsiteX154" fmla="*/ 370673 w 393001"/>
              <a:gd name="connsiteY154" fmla="*/ 165028 h 368255"/>
              <a:gd name="connsiteX155" fmla="*/ 345050 w 393001"/>
              <a:gd name="connsiteY155" fmla="*/ 165028 h 368255"/>
              <a:gd name="connsiteX156" fmla="*/ 345050 w 393001"/>
              <a:gd name="connsiteY156" fmla="*/ 149216 h 368255"/>
              <a:gd name="connsiteX157" fmla="*/ 370673 w 393001"/>
              <a:gd name="connsiteY157" fmla="*/ 149216 h 368255"/>
              <a:gd name="connsiteX158" fmla="*/ 225035 w 393001"/>
              <a:gd name="connsiteY158" fmla="*/ 152074 h 368255"/>
              <a:gd name="connsiteX159" fmla="*/ 194746 w 393001"/>
              <a:gd name="connsiteY159" fmla="*/ 152074 h 368255"/>
              <a:gd name="connsiteX160" fmla="*/ 194746 w 393001"/>
              <a:gd name="connsiteY160" fmla="*/ 136453 h 368255"/>
              <a:gd name="connsiteX161" fmla="*/ 225035 w 393001"/>
              <a:gd name="connsiteY161" fmla="*/ 136453 h 368255"/>
              <a:gd name="connsiteX162" fmla="*/ 121213 w 393001"/>
              <a:gd name="connsiteY162" fmla="*/ 94924 h 368255"/>
              <a:gd name="connsiteX163" fmla="*/ 154836 w 393001"/>
              <a:gd name="connsiteY163" fmla="*/ 61110 h 368255"/>
              <a:gd name="connsiteX164" fmla="*/ 121022 w 393001"/>
              <a:gd name="connsiteY164" fmla="*/ 27487 h 368255"/>
              <a:gd name="connsiteX165" fmla="*/ 87399 w 393001"/>
              <a:gd name="connsiteY165" fmla="*/ 61205 h 368255"/>
              <a:gd name="connsiteX166" fmla="*/ 121213 w 393001"/>
              <a:gd name="connsiteY166" fmla="*/ 94543 h 368255"/>
              <a:gd name="connsiteX167" fmla="*/ 121213 w 393001"/>
              <a:gd name="connsiteY167" fmla="*/ 43298 h 368255"/>
              <a:gd name="connsiteX168" fmla="*/ 139120 w 393001"/>
              <a:gd name="connsiteY168" fmla="*/ 61205 h 368255"/>
              <a:gd name="connsiteX169" fmla="*/ 121213 w 393001"/>
              <a:gd name="connsiteY169" fmla="*/ 79112 h 368255"/>
              <a:gd name="connsiteX170" fmla="*/ 103306 w 393001"/>
              <a:gd name="connsiteY170" fmla="*/ 61205 h 368255"/>
              <a:gd name="connsiteX171" fmla="*/ 120828 w 393001"/>
              <a:gd name="connsiteY171" fmla="*/ 42917 h 368255"/>
              <a:gd name="connsiteX172" fmla="*/ 121213 w 393001"/>
              <a:gd name="connsiteY172" fmla="*/ 42917 h 368255"/>
              <a:gd name="connsiteX173" fmla="*/ 45870 w 393001"/>
              <a:gd name="connsiteY173" fmla="*/ 112164 h 368255"/>
              <a:gd name="connsiteX174" fmla="*/ 75683 w 393001"/>
              <a:gd name="connsiteY174" fmla="*/ 82351 h 368255"/>
              <a:gd name="connsiteX175" fmla="*/ 45870 w 393001"/>
              <a:gd name="connsiteY175" fmla="*/ 52538 h 368255"/>
              <a:gd name="connsiteX176" fmla="*/ 16057 w 393001"/>
              <a:gd name="connsiteY176" fmla="*/ 82351 h 368255"/>
              <a:gd name="connsiteX177" fmla="*/ 45870 w 393001"/>
              <a:gd name="connsiteY177" fmla="*/ 111783 h 368255"/>
              <a:gd name="connsiteX178" fmla="*/ 45870 w 393001"/>
              <a:gd name="connsiteY178" fmla="*/ 68349 h 368255"/>
              <a:gd name="connsiteX179" fmla="*/ 59967 w 393001"/>
              <a:gd name="connsiteY179" fmla="*/ 82256 h 368255"/>
              <a:gd name="connsiteX180" fmla="*/ 46061 w 393001"/>
              <a:gd name="connsiteY180" fmla="*/ 96353 h 368255"/>
              <a:gd name="connsiteX181" fmla="*/ 31964 w 393001"/>
              <a:gd name="connsiteY181" fmla="*/ 82446 h 368255"/>
              <a:gd name="connsiteX182" fmla="*/ 31964 w 393001"/>
              <a:gd name="connsiteY182" fmla="*/ 82351 h 368255"/>
              <a:gd name="connsiteX183" fmla="*/ 45579 w 393001"/>
              <a:gd name="connsiteY183" fmla="*/ 67978 h 368255"/>
              <a:gd name="connsiteX184" fmla="*/ 45870 w 393001"/>
              <a:gd name="connsiteY184" fmla="*/ 67968 h 3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93001" h="368255">
                <a:moveTo>
                  <a:pt x="271708" y="94543"/>
                </a:moveTo>
                <a:cubicBezTo>
                  <a:pt x="290330" y="94543"/>
                  <a:pt x="305426" y="79446"/>
                  <a:pt x="305426" y="60824"/>
                </a:cubicBezTo>
                <a:cubicBezTo>
                  <a:pt x="305426" y="42203"/>
                  <a:pt x="290330" y="27106"/>
                  <a:pt x="271708" y="27106"/>
                </a:cubicBezTo>
                <a:cubicBezTo>
                  <a:pt x="253086" y="27106"/>
                  <a:pt x="237989" y="42203"/>
                  <a:pt x="237989" y="60824"/>
                </a:cubicBezTo>
                <a:cubicBezTo>
                  <a:pt x="238042" y="79427"/>
                  <a:pt x="253107" y="94495"/>
                  <a:pt x="271708" y="94543"/>
                </a:cubicBezTo>
                <a:close/>
                <a:moveTo>
                  <a:pt x="271708" y="42917"/>
                </a:moveTo>
                <a:cubicBezTo>
                  <a:pt x="281597" y="43022"/>
                  <a:pt x="289528" y="51128"/>
                  <a:pt x="289423" y="61015"/>
                </a:cubicBezTo>
                <a:cubicBezTo>
                  <a:pt x="289318" y="70902"/>
                  <a:pt x="281216" y="78836"/>
                  <a:pt x="271327" y="78731"/>
                </a:cubicBezTo>
                <a:cubicBezTo>
                  <a:pt x="261512" y="78626"/>
                  <a:pt x="253611" y="70635"/>
                  <a:pt x="253610" y="60824"/>
                </a:cubicBezTo>
                <a:cubicBezTo>
                  <a:pt x="253609" y="50937"/>
                  <a:pt x="261627" y="42917"/>
                  <a:pt x="271516" y="42917"/>
                </a:cubicBezTo>
                <a:cubicBezTo>
                  <a:pt x="271580" y="42917"/>
                  <a:pt x="271644" y="42917"/>
                  <a:pt x="271708" y="42917"/>
                </a:cubicBezTo>
                <a:close/>
                <a:moveTo>
                  <a:pt x="196460" y="73112"/>
                </a:moveTo>
                <a:cubicBezTo>
                  <a:pt x="216661" y="73169"/>
                  <a:pt x="233079" y="56833"/>
                  <a:pt x="233132" y="36631"/>
                </a:cubicBezTo>
                <a:cubicBezTo>
                  <a:pt x="233184" y="16428"/>
                  <a:pt x="216852" y="17"/>
                  <a:pt x="196651" y="-40"/>
                </a:cubicBezTo>
                <a:cubicBezTo>
                  <a:pt x="176450" y="-88"/>
                  <a:pt x="160032" y="16238"/>
                  <a:pt x="159980" y="36440"/>
                </a:cubicBezTo>
                <a:cubicBezTo>
                  <a:pt x="159980" y="36469"/>
                  <a:pt x="159980" y="36507"/>
                  <a:pt x="159980" y="36536"/>
                </a:cubicBezTo>
                <a:cubicBezTo>
                  <a:pt x="160032" y="56681"/>
                  <a:pt x="176319" y="73007"/>
                  <a:pt x="196460" y="73112"/>
                </a:cubicBezTo>
                <a:close/>
                <a:moveTo>
                  <a:pt x="196460" y="15962"/>
                </a:moveTo>
                <a:cubicBezTo>
                  <a:pt x="207876" y="15962"/>
                  <a:pt x="217130" y="25220"/>
                  <a:pt x="217130" y="36631"/>
                </a:cubicBezTo>
                <a:cubicBezTo>
                  <a:pt x="217130" y="48042"/>
                  <a:pt x="207876" y="57300"/>
                  <a:pt x="196460" y="57300"/>
                </a:cubicBezTo>
                <a:cubicBezTo>
                  <a:pt x="185045" y="57300"/>
                  <a:pt x="175791" y="48051"/>
                  <a:pt x="175791" y="36631"/>
                </a:cubicBezTo>
                <a:cubicBezTo>
                  <a:pt x="175739" y="25220"/>
                  <a:pt x="184949" y="15924"/>
                  <a:pt x="196365" y="15866"/>
                </a:cubicBezTo>
                <a:cubicBezTo>
                  <a:pt x="196397" y="15866"/>
                  <a:pt x="196429" y="15866"/>
                  <a:pt x="196460" y="15866"/>
                </a:cubicBezTo>
                <a:close/>
                <a:moveTo>
                  <a:pt x="306855" y="152169"/>
                </a:moveTo>
                <a:lnTo>
                  <a:pt x="276566" y="152169"/>
                </a:lnTo>
                <a:lnTo>
                  <a:pt x="276566" y="136453"/>
                </a:lnTo>
                <a:lnTo>
                  <a:pt x="306855" y="136453"/>
                </a:lnTo>
                <a:close/>
                <a:moveTo>
                  <a:pt x="347051" y="111878"/>
                </a:moveTo>
                <a:cubicBezTo>
                  <a:pt x="363516" y="111878"/>
                  <a:pt x="376864" y="98534"/>
                  <a:pt x="376864" y="82065"/>
                </a:cubicBezTo>
                <a:cubicBezTo>
                  <a:pt x="376864" y="65596"/>
                  <a:pt x="363516" y="52252"/>
                  <a:pt x="347051" y="52252"/>
                </a:cubicBezTo>
                <a:cubicBezTo>
                  <a:pt x="330585" y="52252"/>
                  <a:pt x="317237" y="65596"/>
                  <a:pt x="317237" y="82065"/>
                </a:cubicBezTo>
                <a:cubicBezTo>
                  <a:pt x="317342" y="98467"/>
                  <a:pt x="330644" y="111735"/>
                  <a:pt x="347051" y="111783"/>
                </a:cubicBezTo>
                <a:close/>
                <a:moveTo>
                  <a:pt x="347051" y="68063"/>
                </a:moveTo>
                <a:cubicBezTo>
                  <a:pt x="354784" y="68063"/>
                  <a:pt x="361052" y="74331"/>
                  <a:pt x="361052" y="82065"/>
                </a:cubicBezTo>
                <a:cubicBezTo>
                  <a:pt x="361052" y="89799"/>
                  <a:pt x="354784" y="96067"/>
                  <a:pt x="347051" y="96067"/>
                </a:cubicBezTo>
                <a:cubicBezTo>
                  <a:pt x="339317" y="96067"/>
                  <a:pt x="333049" y="89799"/>
                  <a:pt x="333049" y="82065"/>
                </a:cubicBezTo>
                <a:cubicBezTo>
                  <a:pt x="332997" y="74331"/>
                  <a:pt x="339222" y="68025"/>
                  <a:pt x="346955" y="67968"/>
                </a:cubicBezTo>
                <a:cubicBezTo>
                  <a:pt x="346987" y="67968"/>
                  <a:pt x="347019" y="67968"/>
                  <a:pt x="347051" y="67968"/>
                </a:cubicBezTo>
                <a:close/>
                <a:moveTo>
                  <a:pt x="392961" y="137786"/>
                </a:moveTo>
                <a:lnTo>
                  <a:pt x="392961" y="236465"/>
                </a:lnTo>
                <a:cubicBezTo>
                  <a:pt x="392709" y="244619"/>
                  <a:pt x="385898" y="251020"/>
                  <a:pt x="377748" y="250762"/>
                </a:cubicBezTo>
                <a:cubicBezTo>
                  <a:pt x="377644" y="250762"/>
                  <a:pt x="377539" y="250762"/>
                  <a:pt x="377435" y="250753"/>
                </a:cubicBezTo>
                <a:lnTo>
                  <a:pt x="366577" y="250753"/>
                </a:lnTo>
                <a:lnTo>
                  <a:pt x="366577" y="335430"/>
                </a:lnTo>
                <a:cubicBezTo>
                  <a:pt x="366525" y="339812"/>
                  <a:pt x="362957" y="343336"/>
                  <a:pt x="358576" y="343336"/>
                </a:cubicBezTo>
                <a:cubicBezTo>
                  <a:pt x="354210" y="343336"/>
                  <a:pt x="350670" y="339792"/>
                  <a:pt x="350670" y="335430"/>
                </a:cubicBezTo>
                <a:lnTo>
                  <a:pt x="350670" y="234656"/>
                </a:lnTo>
                <a:lnTo>
                  <a:pt x="377435" y="234656"/>
                </a:lnTo>
                <a:lnTo>
                  <a:pt x="377435" y="139406"/>
                </a:lnTo>
                <a:lnTo>
                  <a:pt x="331620" y="139406"/>
                </a:lnTo>
                <a:lnTo>
                  <a:pt x="331620" y="234656"/>
                </a:lnTo>
                <a:lnTo>
                  <a:pt x="341145" y="234656"/>
                </a:lnTo>
                <a:lnTo>
                  <a:pt x="341145" y="335144"/>
                </a:lnTo>
                <a:cubicBezTo>
                  <a:pt x="341093" y="339526"/>
                  <a:pt x="337526" y="343050"/>
                  <a:pt x="333144" y="343050"/>
                </a:cubicBezTo>
                <a:cubicBezTo>
                  <a:pt x="328778" y="343050"/>
                  <a:pt x="325238" y="339507"/>
                  <a:pt x="325238" y="335144"/>
                </a:cubicBezTo>
                <a:lnTo>
                  <a:pt x="325238" y="254849"/>
                </a:lnTo>
                <a:cubicBezTo>
                  <a:pt x="322162" y="257058"/>
                  <a:pt x="318456" y="258230"/>
                  <a:pt x="314666" y="258182"/>
                </a:cubicBezTo>
                <a:lnTo>
                  <a:pt x="300378" y="258182"/>
                </a:lnTo>
                <a:lnTo>
                  <a:pt x="300378" y="359338"/>
                </a:lnTo>
                <a:cubicBezTo>
                  <a:pt x="300378" y="363700"/>
                  <a:pt x="296839" y="367244"/>
                  <a:pt x="292472" y="367244"/>
                </a:cubicBezTo>
                <a:cubicBezTo>
                  <a:pt x="288106" y="367244"/>
                  <a:pt x="284567" y="363700"/>
                  <a:pt x="284567" y="359338"/>
                </a:cubicBezTo>
                <a:lnTo>
                  <a:pt x="284567" y="242275"/>
                </a:lnTo>
                <a:lnTo>
                  <a:pt x="315618" y="242275"/>
                </a:lnTo>
                <a:lnTo>
                  <a:pt x="315618" y="126928"/>
                </a:lnTo>
                <a:cubicBezTo>
                  <a:pt x="315618" y="126928"/>
                  <a:pt x="315618" y="126928"/>
                  <a:pt x="314666" y="126928"/>
                </a:cubicBezTo>
                <a:lnTo>
                  <a:pt x="242276" y="126928"/>
                </a:lnTo>
                <a:lnTo>
                  <a:pt x="275137" y="237704"/>
                </a:lnTo>
                <a:cubicBezTo>
                  <a:pt x="276589" y="242438"/>
                  <a:pt x="275667" y="247581"/>
                  <a:pt x="272660" y="251515"/>
                </a:cubicBezTo>
                <a:cubicBezTo>
                  <a:pt x="272041" y="252372"/>
                  <a:pt x="271339" y="253172"/>
                  <a:pt x="270565" y="253896"/>
                </a:cubicBezTo>
                <a:lnTo>
                  <a:pt x="270565" y="359338"/>
                </a:lnTo>
                <a:cubicBezTo>
                  <a:pt x="270513" y="363738"/>
                  <a:pt x="266962" y="367291"/>
                  <a:pt x="262564" y="367339"/>
                </a:cubicBezTo>
                <a:cubicBezTo>
                  <a:pt x="258182" y="367291"/>
                  <a:pt x="254658" y="363719"/>
                  <a:pt x="254658" y="359338"/>
                </a:cubicBezTo>
                <a:lnTo>
                  <a:pt x="254658" y="258182"/>
                </a:lnTo>
                <a:lnTo>
                  <a:pt x="221702" y="258182"/>
                </a:lnTo>
                <a:lnTo>
                  <a:pt x="221702" y="359338"/>
                </a:lnTo>
                <a:cubicBezTo>
                  <a:pt x="222183" y="363729"/>
                  <a:pt x="219013" y="367682"/>
                  <a:pt x="214620" y="368167"/>
                </a:cubicBezTo>
                <a:cubicBezTo>
                  <a:pt x="210228" y="368644"/>
                  <a:pt x="206276" y="365472"/>
                  <a:pt x="205795" y="361081"/>
                </a:cubicBezTo>
                <a:cubicBezTo>
                  <a:pt x="205731" y="360500"/>
                  <a:pt x="205731" y="359919"/>
                  <a:pt x="205795" y="359338"/>
                </a:cubicBezTo>
                <a:lnTo>
                  <a:pt x="205795" y="242180"/>
                </a:lnTo>
                <a:lnTo>
                  <a:pt x="259135" y="242180"/>
                </a:lnTo>
                <a:cubicBezTo>
                  <a:pt x="259802" y="242180"/>
                  <a:pt x="260087" y="242180"/>
                  <a:pt x="260087" y="242180"/>
                </a:cubicBezTo>
                <a:lnTo>
                  <a:pt x="218177" y="101591"/>
                </a:lnTo>
                <a:cubicBezTo>
                  <a:pt x="218177" y="101591"/>
                  <a:pt x="218177" y="101591"/>
                  <a:pt x="217320" y="101591"/>
                </a:cubicBezTo>
                <a:lnTo>
                  <a:pt x="173696" y="101591"/>
                </a:lnTo>
                <a:cubicBezTo>
                  <a:pt x="173391" y="101467"/>
                  <a:pt x="173048" y="101467"/>
                  <a:pt x="172743" y="101591"/>
                </a:cubicBezTo>
                <a:lnTo>
                  <a:pt x="132833" y="242561"/>
                </a:lnTo>
                <a:cubicBezTo>
                  <a:pt x="132833" y="242561"/>
                  <a:pt x="132833" y="242561"/>
                  <a:pt x="133786" y="242561"/>
                </a:cubicBezTo>
                <a:lnTo>
                  <a:pt x="189317" y="242561"/>
                </a:lnTo>
                <a:lnTo>
                  <a:pt x="189317" y="359338"/>
                </a:lnTo>
                <a:cubicBezTo>
                  <a:pt x="189317" y="363719"/>
                  <a:pt x="185792" y="367291"/>
                  <a:pt x="181411" y="367339"/>
                </a:cubicBezTo>
                <a:cubicBezTo>
                  <a:pt x="177013" y="367291"/>
                  <a:pt x="173461" y="363738"/>
                  <a:pt x="173410" y="359338"/>
                </a:cubicBezTo>
                <a:lnTo>
                  <a:pt x="173410" y="258182"/>
                </a:lnTo>
                <a:lnTo>
                  <a:pt x="139310" y="258182"/>
                </a:lnTo>
                <a:lnTo>
                  <a:pt x="139310" y="359338"/>
                </a:lnTo>
                <a:cubicBezTo>
                  <a:pt x="139310" y="363719"/>
                  <a:pt x="135786" y="367291"/>
                  <a:pt x="131405" y="367339"/>
                </a:cubicBezTo>
                <a:cubicBezTo>
                  <a:pt x="127007" y="367291"/>
                  <a:pt x="123455" y="363738"/>
                  <a:pt x="123404" y="359338"/>
                </a:cubicBezTo>
                <a:lnTo>
                  <a:pt x="123404" y="254563"/>
                </a:lnTo>
                <a:cubicBezTo>
                  <a:pt x="122073" y="253629"/>
                  <a:pt x="120886" y="252505"/>
                  <a:pt x="119879" y="251229"/>
                </a:cubicBezTo>
                <a:cubicBezTo>
                  <a:pt x="116852" y="247343"/>
                  <a:pt x="115862" y="242247"/>
                  <a:pt x="117212" y="237513"/>
                </a:cubicBezTo>
                <a:lnTo>
                  <a:pt x="141501" y="151788"/>
                </a:lnTo>
                <a:lnTo>
                  <a:pt x="121689" y="151788"/>
                </a:lnTo>
                <a:lnTo>
                  <a:pt x="121689" y="136453"/>
                </a:lnTo>
                <a:lnTo>
                  <a:pt x="146359" y="136453"/>
                </a:lnTo>
                <a:lnTo>
                  <a:pt x="149026" y="126928"/>
                </a:lnTo>
                <a:lnTo>
                  <a:pt x="80922" y="126928"/>
                </a:lnTo>
                <a:cubicBezTo>
                  <a:pt x="80580" y="126823"/>
                  <a:pt x="80216" y="126823"/>
                  <a:pt x="79874" y="126928"/>
                </a:cubicBezTo>
                <a:lnTo>
                  <a:pt x="79874" y="130262"/>
                </a:lnTo>
                <a:cubicBezTo>
                  <a:pt x="79874" y="130262"/>
                  <a:pt x="79874" y="130738"/>
                  <a:pt x="79874" y="130928"/>
                </a:cubicBezTo>
                <a:cubicBezTo>
                  <a:pt x="79874" y="131119"/>
                  <a:pt x="79874" y="131405"/>
                  <a:pt x="79874" y="131690"/>
                </a:cubicBezTo>
                <a:lnTo>
                  <a:pt x="79874" y="242180"/>
                </a:lnTo>
                <a:lnTo>
                  <a:pt x="109783" y="242180"/>
                </a:lnTo>
                <a:lnTo>
                  <a:pt x="109783" y="359338"/>
                </a:lnTo>
                <a:cubicBezTo>
                  <a:pt x="109731" y="363738"/>
                  <a:pt x="106180" y="367291"/>
                  <a:pt x="101782" y="367339"/>
                </a:cubicBezTo>
                <a:cubicBezTo>
                  <a:pt x="97400" y="367291"/>
                  <a:pt x="93876" y="363719"/>
                  <a:pt x="93876" y="359338"/>
                </a:cubicBezTo>
                <a:lnTo>
                  <a:pt x="93876" y="258182"/>
                </a:lnTo>
                <a:lnTo>
                  <a:pt x="80922" y="258182"/>
                </a:lnTo>
                <a:cubicBezTo>
                  <a:pt x="75200" y="258306"/>
                  <a:pt x="69799" y="255553"/>
                  <a:pt x="66539" y="250848"/>
                </a:cubicBezTo>
                <a:lnTo>
                  <a:pt x="66539" y="335144"/>
                </a:lnTo>
                <a:cubicBezTo>
                  <a:pt x="66487" y="339526"/>
                  <a:pt x="62920" y="343050"/>
                  <a:pt x="58538" y="343050"/>
                </a:cubicBezTo>
                <a:cubicBezTo>
                  <a:pt x="54172" y="343050"/>
                  <a:pt x="50633" y="339507"/>
                  <a:pt x="50633" y="335144"/>
                </a:cubicBezTo>
                <a:lnTo>
                  <a:pt x="50633" y="234656"/>
                </a:lnTo>
                <a:lnTo>
                  <a:pt x="64063" y="234656"/>
                </a:lnTo>
                <a:lnTo>
                  <a:pt x="64063" y="165028"/>
                </a:lnTo>
                <a:lnTo>
                  <a:pt x="50061" y="165028"/>
                </a:lnTo>
                <a:lnTo>
                  <a:pt x="50061" y="149216"/>
                </a:lnTo>
                <a:lnTo>
                  <a:pt x="64063" y="149216"/>
                </a:lnTo>
                <a:lnTo>
                  <a:pt x="64063" y="138834"/>
                </a:lnTo>
                <a:lnTo>
                  <a:pt x="15485" y="138834"/>
                </a:lnTo>
                <a:lnTo>
                  <a:pt x="15485" y="234084"/>
                </a:lnTo>
                <a:lnTo>
                  <a:pt x="40727" y="234084"/>
                </a:lnTo>
                <a:lnTo>
                  <a:pt x="40727" y="334573"/>
                </a:lnTo>
                <a:cubicBezTo>
                  <a:pt x="40727" y="338935"/>
                  <a:pt x="37187" y="342479"/>
                  <a:pt x="32821" y="342479"/>
                </a:cubicBezTo>
                <a:cubicBezTo>
                  <a:pt x="28439" y="342479"/>
                  <a:pt x="24872" y="338954"/>
                  <a:pt x="24820" y="334573"/>
                </a:cubicBezTo>
                <a:lnTo>
                  <a:pt x="24820" y="250753"/>
                </a:lnTo>
                <a:lnTo>
                  <a:pt x="15485" y="250753"/>
                </a:lnTo>
                <a:cubicBezTo>
                  <a:pt x="7342" y="251182"/>
                  <a:pt x="395" y="244924"/>
                  <a:pt x="-34" y="236789"/>
                </a:cubicBezTo>
                <a:cubicBezTo>
                  <a:pt x="-37" y="236741"/>
                  <a:pt x="-38" y="236703"/>
                  <a:pt x="-40" y="236656"/>
                </a:cubicBezTo>
                <a:lnTo>
                  <a:pt x="-40" y="137691"/>
                </a:lnTo>
                <a:cubicBezTo>
                  <a:pt x="270" y="129414"/>
                  <a:pt x="7208" y="122946"/>
                  <a:pt x="15485" y="123213"/>
                </a:cubicBezTo>
                <a:lnTo>
                  <a:pt x="64539" y="123213"/>
                </a:lnTo>
                <a:cubicBezTo>
                  <a:pt x="66514" y="115831"/>
                  <a:pt x="73281" y="110754"/>
                  <a:pt x="80922" y="110926"/>
                </a:cubicBezTo>
                <a:lnTo>
                  <a:pt x="152645" y="110926"/>
                </a:lnTo>
                <a:lnTo>
                  <a:pt x="153503" y="110926"/>
                </a:lnTo>
                <a:lnTo>
                  <a:pt x="157503" y="96638"/>
                </a:lnTo>
                <a:cubicBezTo>
                  <a:pt x="159686" y="89533"/>
                  <a:pt x="166264" y="84694"/>
                  <a:pt x="173696" y="84732"/>
                </a:cubicBezTo>
                <a:lnTo>
                  <a:pt x="217320" y="84732"/>
                </a:lnTo>
                <a:cubicBezTo>
                  <a:pt x="224675" y="84684"/>
                  <a:pt x="231203" y="89437"/>
                  <a:pt x="233417" y="96448"/>
                </a:cubicBezTo>
                <a:lnTo>
                  <a:pt x="238180" y="112450"/>
                </a:lnTo>
                <a:cubicBezTo>
                  <a:pt x="239562" y="111354"/>
                  <a:pt x="241273" y="110745"/>
                  <a:pt x="243038" y="110735"/>
                </a:cubicBezTo>
                <a:lnTo>
                  <a:pt x="314761" y="110735"/>
                </a:lnTo>
                <a:cubicBezTo>
                  <a:pt x="322426" y="110554"/>
                  <a:pt x="329226" y="115622"/>
                  <a:pt x="331239" y="123023"/>
                </a:cubicBezTo>
                <a:lnTo>
                  <a:pt x="377435" y="123023"/>
                </a:lnTo>
                <a:cubicBezTo>
                  <a:pt x="385743" y="122756"/>
                  <a:pt x="392693" y="129281"/>
                  <a:pt x="392958" y="137586"/>
                </a:cubicBezTo>
                <a:cubicBezTo>
                  <a:pt x="392959" y="137615"/>
                  <a:pt x="392960" y="137653"/>
                  <a:pt x="392961" y="137691"/>
                </a:cubicBezTo>
                <a:close/>
                <a:moveTo>
                  <a:pt x="370673" y="165028"/>
                </a:moveTo>
                <a:lnTo>
                  <a:pt x="345050" y="165028"/>
                </a:lnTo>
                <a:lnTo>
                  <a:pt x="345050" y="149216"/>
                </a:lnTo>
                <a:lnTo>
                  <a:pt x="370673" y="149216"/>
                </a:lnTo>
                <a:close/>
                <a:moveTo>
                  <a:pt x="225035" y="152074"/>
                </a:moveTo>
                <a:lnTo>
                  <a:pt x="194746" y="152074"/>
                </a:lnTo>
                <a:lnTo>
                  <a:pt x="194746" y="136453"/>
                </a:lnTo>
                <a:lnTo>
                  <a:pt x="225035" y="136453"/>
                </a:lnTo>
                <a:close/>
                <a:moveTo>
                  <a:pt x="121213" y="94924"/>
                </a:moveTo>
                <a:cubicBezTo>
                  <a:pt x="139835" y="94867"/>
                  <a:pt x="154889" y="79732"/>
                  <a:pt x="154836" y="61110"/>
                </a:cubicBezTo>
                <a:cubicBezTo>
                  <a:pt x="154784" y="42489"/>
                  <a:pt x="139645" y="27439"/>
                  <a:pt x="121022" y="27487"/>
                </a:cubicBezTo>
                <a:cubicBezTo>
                  <a:pt x="102437" y="27544"/>
                  <a:pt x="87399" y="42622"/>
                  <a:pt x="87399" y="61205"/>
                </a:cubicBezTo>
                <a:cubicBezTo>
                  <a:pt x="87659" y="79693"/>
                  <a:pt x="102723" y="94543"/>
                  <a:pt x="121213" y="94543"/>
                </a:cubicBezTo>
                <a:close/>
                <a:moveTo>
                  <a:pt x="121213" y="43298"/>
                </a:moveTo>
                <a:cubicBezTo>
                  <a:pt x="131103" y="43298"/>
                  <a:pt x="139120" y="51319"/>
                  <a:pt x="139120" y="61205"/>
                </a:cubicBezTo>
                <a:cubicBezTo>
                  <a:pt x="139120" y="71092"/>
                  <a:pt x="131103" y="79112"/>
                  <a:pt x="121213" y="79112"/>
                </a:cubicBezTo>
                <a:cubicBezTo>
                  <a:pt x="111323" y="79112"/>
                  <a:pt x="103306" y="71092"/>
                  <a:pt x="103306" y="61205"/>
                </a:cubicBezTo>
                <a:cubicBezTo>
                  <a:pt x="103095" y="51319"/>
                  <a:pt x="110940" y="43136"/>
                  <a:pt x="120828" y="42917"/>
                </a:cubicBezTo>
                <a:cubicBezTo>
                  <a:pt x="120956" y="42917"/>
                  <a:pt x="121084" y="42917"/>
                  <a:pt x="121213" y="42917"/>
                </a:cubicBezTo>
                <a:close/>
                <a:moveTo>
                  <a:pt x="45870" y="112164"/>
                </a:moveTo>
                <a:cubicBezTo>
                  <a:pt x="62336" y="112164"/>
                  <a:pt x="75683" y="98820"/>
                  <a:pt x="75683" y="82351"/>
                </a:cubicBezTo>
                <a:cubicBezTo>
                  <a:pt x="75683" y="65882"/>
                  <a:pt x="62336" y="52538"/>
                  <a:pt x="45870" y="52538"/>
                </a:cubicBezTo>
                <a:cubicBezTo>
                  <a:pt x="29404" y="52538"/>
                  <a:pt x="16057" y="65882"/>
                  <a:pt x="16057" y="82351"/>
                </a:cubicBezTo>
                <a:cubicBezTo>
                  <a:pt x="16316" y="98648"/>
                  <a:pt x="29574" y="111735"/>
                  <a:pt x="45870" y="111783"/>
                </a:cubicBezTo>
                <a:close/>
                <a:moveTo>
                  <a:pt x="45870" y="68349"/>
                </a:moveTo>
                <a:cubicBezTo>
                  <a:pt x="53603" y="68292"/>
                  <a:pt x="59914" y="74521"/>
                  <a:pt x="59967" y="82256"/>
                </a:cubicBezTo>
                <a:cubicBezTo>
                  <a:pt x="60020" y="89990"/>
                  <a:pt x="53793" y="96295"/>
                  <a:pt x="46061" y="96353"/>
                </a:cubicBezTo>
                <a:cubicBezTo>
                  <a:pt x="38328" y="96400"/>
                  <a:pt x="32017" y="90180"/>
                  <a:pt x="31964" y="82446"/>
                </a:cubicBezTo>
                <a:cubicBezTo>
                  <a:pt x="31964" y="82417"/>
                  <a:pt x="31964" y="82379"/>
                  <a:pt x="31964" y="82351"/>
                </a:cubicBezTo>
                <a:cubicBezTo>
                  <a:pt x="31753" y="74617"/>
                  <a:pt x="37849" y="68187"/>
                  <a:pt x="45579" y="67978"/>
                </a:cubicBezTo>
                <a:cubicBezTo>
                  <a:pt x="45676" y="67968"/>
                  <a:pt x="45773" y="67968"/>
                  <a:pt x="45870" y="6796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4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7FB6BFC8-C268-63AA-B741-310FBAD324E4}"/>
              </a:ext>
            </a:extLst>
          </p:cNvPr>
          <p:cNvSpPr txBox="1">
            <a:spLocks/>
          </p:cNvSpPr>
          <p:nvPr/>
        </p:nvSpPr>
        <p:spPr>
          <a:xfrm>
            <a:off x="647999" y="4185619"/>
            <a:ext cx="11098524" cy="1510332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9725" lvl="4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These trials will </a:t>
            </a:r>
            <a:r>
              <a:rPr lang="en-GB" b="1" dirty="0"/>
              <a:t>provide data on the potential disease-modifying effects of semaglutide </a:t>
            </a:r>
            <a:r>
              <a:rPr lang="en-GB" dirty="0"/>
              <a:t>and will be important in evaluating its utility in the </a:t>
            </a:r>
            <a:r>
              <a:rPr lang="en-GB" b="1" dirty="0"/>
              <a:t>treatment of early-stage symptomatic AD</a:t>
            </a:r>
            <a:endParaRPr lang="en-GB" b="1" dirty="0">
              <a:cs typeface="Apis For Office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2261791-203A-4B58-BC93-67D9D37E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647999"/>
            <a:ext cx="10896002" cy="1296001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1F02B74-30A8-43D2-ADAD-57F9896E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449123"/>
            <a:ext cx="11098524" cy="1223258"/>
          </a:xfrm>
        </p:spPr>
        <p:txBody>
          <a:bodyPr anchor="ctr"/>
          <a:lstStyle/>
          <a:p>
            <a:pPr marL="2879725" lvl="4">
              <a:spcBef>
                <a:spcPts val="0"/>
              </a:spcBef>
              <a:buNone/>
            </a:pPr>
            <a:r>
              <a:rPr lang="en-GB" dirty="0"/>
              <a:t>evoke and evoke+ are the first large-scale phase 3 trials to investigate the </a:t>
            </a:r>
            <a:r>
              <a:rPr lang="en-GB" b="1" dirty="0"/>
              <a:t>disease-modifying potential of semaglutide</a:t>
            </a:r>
            <a:r>
              <a:rPr lang="en-GB" dirty="0"/>
              <a:t> in participants with early-stage symptomatic AD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CFBA9D-D7F4-4949-86E5-50F4C3579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AD, Alzheimer’s disease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CBAF760-AE6A-3E61-AC0D-F048C031A8BB}"/>
              </a:ext>
            </a:extLst>
          </p:cNvPr>
          <p:cNvSpPr>
            <a:spLocks noChangeAspect="1"/>
          </p:cNvSpPr>
          <p:nvPr/>
        </p:nvSpPr>
        <p:spPr>
          <a:xfrm flipH="1">
            <a:off x="1475190" y="4495535"/>
            <a:ext cx="909135" cy="913342"/>
          </a:xfrm>
          <a:custGeom>
            <a:avLst/>
            <a:gdLst>
              <a:gd name="connsiteX0" fmla="*/ 355473 w 396763"/>
              <a:gd name="connsiteY0" fmla="*/ 41339 h 396811"/>
              <a:gd name="connsiteX1" fmla="*/ 255651 w 396763"/>
              <a:gd name="connsiteY1" fmla="*/ 0 h 396811"/>
              <a:gd name="connsiteX2" fmla="*/ 155829 w 396763"/>
              <a:gd name="connsiteY2" fmla="*/ 41339 h 396811"/>
              <a:gd name="connsiteX3" fmla="*/ 114490 w 396763"/>
              <a:gd name="connsiteY3" fmla="*/ 141161 h 396811"/>
              <a:gd name="connsiteX4" fmla="*/ 149352 w 396763"/>
              <a:gd name="connsiteY4" fmla="*/ 234029 h 396811"/>
              <a:gd name="connsiteX5" fmla="*/ 134683 w 396763"/>
              <a:gd name="connsiteY5" fmla="*/ 248698 h 396811"/>
              <a:gd name="connsiteX6" fmla="*/ 119158 w 396763"/>
              <a:gd name="connsiteY6" fmla="*/ 233172 h 396811"/>
              <a:gd name="connsiteX7" fmla="*/ 8572 w 396763"/>
              <a:gd name="connsiteY7" fmla="*/ 343757 h 396811"/>
              <a:gd name="connsiteX8" fmla="*/ 0 w 396763"/>
              <a:gd name="connsiteY8" fmla="*/ 364522 h 396811"/>
              <a:gd name="connsiteX9" fmla="*/ 8572 w 396763"/>
              <a:gd name="connsiteY9" fmla="*/ 385286 h 396811"/>
              <a:gd name="connsiteX10" fmla="*/ 11525 w 396763"/>
              <a:gd name="connsiteY10" fmla="*/ 388239 h 396811"/>
              <a:gd name="connsiteX11" fmla="*/ 32290 w 396763"/>
              <a:gd name="connsiteY11" fmla="*/ 396812 h 396811"/>
              <a:gd name="connsiteX12" fmla="*/ 53054 w 396763"/>
              <a:gd name="connsiteY12" fmla="*/ 388239 h 396811"/>
              <a:gd name="connsiteX13" fmla="*/ 163639 w 396763"/>
              <a:gd name="connsiteY13" fmla="*/ 277654 h 396811"/>
              <a:gd name="connsiteX14" fmla="*/ 148114 w 396763"/>
              <a:gd name="connsiteY14" fmla="*/ 262128 h 396811"/>
              <a:gd name="connsiteX15" fmla="*/ 162782 w 396763"/>
              <a:gd name="connsiteY15" fmla="*/ 247460 h 396811"/>
              <a:gd name="connsiteX16" fmla="*/ 255651 w 396763"/>
              <a:gd name="connsiteY16" fmla="*/ 282321 h 396811"/>
              <a:gd name="connsiteX17" fmla="*/ 355473 w 396763"/>
              <a:gd name="connsiteY17" fmla="*/ 240983 h 396811"/>
              <a:gd name="connsiteX18" fmla="*/ 355473 w 396763"/>
              <a:gd name="connsiteY18" fmla="*/ 41339 h 396811"/>
              <a:gd name="connsiteX19" fmla="*/ 39529 w 396763"/>
              <a:gd name="connsiteY19" fmla="*/ 374904 h 396811"/>
              <a:gd name="connsiteX20" fmla="*/ 24955 w 396763"/>
              <a:gd name="connsiteY20" fmla="*/ 374904 h 396811"/>
              <a:gd name="connsiteX21" fmla="*/ 22003 w 396763"/>
              <a:gd name="connsiteY21" fmla="*/ 371951 h 396811"/>
              <a:gd name="connsiteX22" fmla="*/ 18955 w 396763"/>
              <a:gd name="connsiteY22" fmla="*/ 364617 h 396811"/>
              <a:gd name="connsiteX23" fmla="*/ 22003 w 396763"/>
              <a:gd name="connsiteY23" fmla="*/ 357283 h 396811"/>
              <a:gd name="connsiteX24" fmla="*/ 119158 w 396763"/>
              <a:gd name="connsiteY24" fmla="*/ 260128 h 396811"/>
              <a:gd name="connsiteX25" fmla="*/ 136684 w 396763"/>
              <a:gd name="connsiteY25" fmla="*/ 277654 h 396811"/>
              <a:gd name="connsiteX26" fmla="*/ 39529 w 396763"/>
              <a:gd name="connsiteY26" fmla="*/ 374809 h 396811"/>
              <a:gd name="connsiteX27" fmla="*/ 342043 w 396763"/>
              <a:gd name="connsiteY27" fmla="*/ 227552 h 396811"/>
              <a:gd name="connsiteX28" fmla="*/ 255651 w 396763"/>
              <a:gd name="connsiteY28" fmla="*/ 263366 h 396811"/>
              <a:gd name="connsiteX29" fmla="*/ 169259 w 396763"/>
              <a:gd name="connsiteY29" fmla="*/ 227552 h 396811"/>
              <a:gd name="connsiteX30" fmla="*/ 133445 w 396763"/>
              <a:gd name="connsiteY30" fmla="*/ 141161 h 396811"/>
              <a:gd name="connsiteX31" fmla="*/ 169259 w 396763"/>
              <a:gd name="connsiteY31" fmla="*/ 54769 h 396811"/>
              <a:gd name="connsiteX32" fmla="*/ 255651 w 396763"/>
              <a:gd name="connsiteY32" fmla="*/ 18955 h 396811"/>
              <a:gd name="connsiteX33" fmla="*/ 342043 w 396763"/>
              <a:gd name="connsiteY33" fmla="*/ 54769 h 396811"/>
              <a:gd name="connsiteX34" fmla="*/ 342043 w 396763"/>
              <a:gd name="connsiteY34" fmla="*/ 227457 h 3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6763" h="396811">
                <a:moveTo>
                  <a:pt x="355473" y="41339"/>
                </a:moveTo>
                <a:cubicBezTo>
                  <a:pt x="328803" y="14669"/>
                  <a:pt x="293370" y="0"/>
                  <a:pt x="255651" y="0"/>
                </a:cubicBezTo>
                <a:cubicBezTo>
                  <a:pt x="217932" y="0"/>
                  <a:pt x="182499" y="14669"/>
                  <a:pt x="155829" y="41339"/>
                </a:cubicBezTo>
                <a:cubicBezTo>
                  <a:pt x="129159" y="68009"/>
                  <a:pt x="114490" y="103442"/>
                  <a:pt x="114490" y="141161"/>
                </a:cubicBezTo>
                <a:cubicBezTo>
                  <a:pt x="114490" y="175641"/>
                  <a:pt x="126778" y="208312"/>
                  <a:pt x="149352" y="234029"/>
                </a:cubicBezTo>
                <a:lnTo>
                  <a:pt x="134683" y="248698"/>
                </a:lnTo>
                <a:lnTo>
                  <a:pt x="119158" y="233172"/>
                </a:lnTo>
                <a:lnTo>
                  <a:pt x="8572" y="343757"/>
                </a:lnTo>
                <a:cubicBezTo>
                  <a:pt x="3048" y="349282"/>
                  <a:pt x="0" y="356711"/>
                  <a:pt x="0" y="364522"/>
                </a:cubicBezTo>
                <a:cubicBezTo>
                  <a:pt x="0" y="372332"/>
                  <a:pt x="3048" y="379762"/>
                  <a:pt x="8572" y="385286"/>
                </a:cubicBezTo>
                <a:lnTo>
                  <a:pt x="11525" y="388239"/>
                </a:lnTo>
                <a:cubicBezTo>
                  <a:pt x="17240" y="393954"/>
                  <a:pt x="24765" y="396812"/>
                  <a:pt x="32290" y="396812"/>
                </a:cubicBezTo>
                <a:cubicBezTo>
                  <a:pt x="39814" y="396812"/>
                  <a:pt x="47339" y="393954"/>
                  <a:pt x="53054" y="388239"/>
                </a:cubicBezTo>
                <a:lnTo>
                  <a:pt x="163639" y="277654"/>
                </a:lnTo>
                <a:lnTo>
                  <a:pt x="148114" y="262128"/>
                </a:lnTo>
                <a:lnTo>
                  <a:pt x="162782" y="247460"/>
                </a:lnTo>
                <a:cubicBezTo>
                  <a:pt x="188500" y="270034"/>
                  <a:pt x="221171" y="282321"/>
                  <a:pt x="255651" y="282321"/>
                </a:cubicBezTo>
                <a:cubicBezTo>
                  <a:pt x="293370" y="282321"/>
                  <a:pt x="328803" y="267653"/>
                  <a:pt x="355473" y="240983"/>
                </a:cubicBezTo>
                <a:cubicBezTo>
                  <a:pt x="410528" y="185928"/>
                  <a:pt x="410528" y="96393"/>
                  <a:pt x="355473" y="41339"/>
                </a:cubicBezTo>
                <a:close/>
                <a:moveTo>
                  <a:pt x="39529" y="374904"/>
                </a:moveTo>
                <a:cubicBezTo>
                  <a:pt x="35528" y="378905"/>
                  <a:pt x="28956" y="378905"/>
                  <a:pt x="24955" y="374904"/>
                </a:cubicBezTo>
                <a:lnTo>
                  <a:pt x="22003" y="371951"/>
                </a:lnTo>
                <a:cubicBezTo>
                  <a:pt x="20003" y="370046"/>
                  <a:pt x="18955" y="367379"/>
                  <a:pt x="18955" y="364617"/>
                </a:cubicBezTo>
                <a:cubicBezTo>
                  <a:pt x="18955" y="361855"/>
                  <a:pt x="20003" y="359283"/>
                  <a:pt x="22003" y="357283"/>
                </a:cubicBezTo>
                <a:lnTo>
                  <a:pt x="119158" y="260128"/>
                </a:lnTo>
                <a:lnTo>
                  <a:pt x="136684" y="277654"/>
                </a:lnTo>
                <a:lnTo>
                  <a:pt x="39529" y="374809"/>
                </a:lnTo>
                <a:close/>
                <a:moveTo>
                  <a:pt x="342043" y="227552"/>
                </a:moveTo>
                <a:cubicBezTo>
                  <a:pt x="318992" y="250603"/>
                  <a:pt x="288322" y="263366"/>
                  <a:pt x="255651" y="263366"/>
                </a:cubicBezTo>
                <a:cubicBezTo>
                  <a:pt x="222980" y="263366"/>
                  <a:pt x="192405" y="250698"/>
                  <a:pt x="169259" y="227552"/>
                </a:cubicBezTo>
                <a:cubicBezTo>
                  <a:pt x="146113" y="204406"/>
                  <a:pt x="133445" y="173831"/>
                  <a:pt x="133445" y="141161"/>
                </a:cubicBezTo>
                <a:cubicBezTo>
                  <a:pt x="133445" y="108490"/>
                  <a:pt x="146113" y="77819"/>
                  <a:pt x="169259" y="54769"/>
                </a:cubicBezTo>
                <a:cubicBezTo>
                  <a:pt x="192405" y="31718"/>
                  <a:pt x="222980" y="18955"/>
                  <a:pt x="255651" y="18955"/>
                </a:cubicBezTo>
                <a:cubicBezTo>
                  <a:pt x="288322" y="18955"/>
                  <a:pt x="318992" y="31623"/>
                  <a:pt x="342043" y="54769"/>
                </a:cubicBezTo>
                <a:cubicBezTo>
                  <a:pt x="389668" y="102394"/>
                  <a:pt x="389668" y="179832"/>
                  <a:pt x="342043" y="22745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Graphic 27">
            <a:extLst>
              <a:ext uri="{FF2B5EF4-FFF2-40B4-BE49-F238E27FC236}">
                <a16:creationId xmlns:a16="http://schemas.microsoft.com/office/drawing/2014/main" id="{9E8898C1-C472-3536-2698-879E92CA98BA}"/>
              </a:ext>
            </a:extLst>
          </p:cNvPr>
          <p:cNvSpPr>
            <a:spLocks noChangeAspect="1"/>
          </p:cNvSpPr>
          <p:nvPr/>
        </p:nvSpPr>
        <p:spPr>
          <a:xfrm>
            <a:off x="1475190" y="1675608"/>
            <a:ext cx="909135" cy="770287"/>
          </a:xfrm>
          <a:custGeom>
            <a:avLst/>
            <a:gdLst>
              <a:gd name="connsiteX0" fmla="*/ 392375 w 449867"/>
              <a:gd name="connsiteY0" fmla="*/ 98899 h 381161"/>
              <a:gd name="connsiteX1" fmla="*/ 358656 w 449867"/>
              <a:gd name="connsiteY1" fmla="*/ 42415 h 381161"/>
              <a:gd name="connsiteX2" fmla="*/ 291981 w 449867"/>
              <a:gd name="connsiteY2" fmla="*/ 27271 h 381161"/>
              <a:gd name="connsiteX3" fmla="*/ 165775 w 449867"/>
              <a:gd name="connsiteY3" fmla="*/ 20698 h 381161"/>
              <a:gd name="connsiteX4" fmla="*/ 28424 w 449867"/>
              <a:gd name="connsiteY4" fmla="*/ 87373 h 381161"/>
              <a:gd name="connsiteX5" fmla="*/ 24710 w 449867"/>
              <a:gd name="connsiteY5" fmla="*/ 93088 h 381161"/>
              <a:gd name="connsiteX6" fmla="*/ 22233 w 449867"/>
              <a:gd name="connsiteY6" fmla="*/ 97565 h 381161"/>
              <a:gd name="connsiteX7" fmla="*/ 17185 w 449867"/>
              <a:gd name="connsiteY7" fmla="*/ 246155 h 381161"/>
              <a:gd name="connsiteX8" fmla="*/ 100529 w 449867"/>
              <a:gd name="connsiteY8" fmla="*/ 296257 h 381161"/>
              <a:gd name="connsiteX9" fmla="*/ 119579 w 449867"/>
              <a:gd name="connsiteY9" fmla="*/ 296257 h 381161"/>
              <a:gd name="connsiteX10" fmla="*/ 108434 w 449867"/>
              <a:gd name="connsiteY10" fmla="*/ 369885 h 381161"/>
              <a:gd name="connsiteX11" fmla="*/ 106434 w 449867"/>
              <a:gd name="connsiteY11" fmla="*/ 381124 h 381161"/>
              <a:gd name="connsiteX12" fmla="*/ 156440 w 449867"/>
              <a:gd name="connsiteY12" fmla="*/ 381124 h 381161"/>
              <a:gd name="connsiteX13" fmla="*/ 199208 w 449867"/>
              <a:gd name="connsiteY13" fmla="*/ 299590 h 381161"/>
              <a:gd name="connsiteX14" fmla="*/ 277408 w 449867"/>
              <a:gd name="connsiteY14" fmla="*/ 265015 h 381161"/>
              <a:gd name="connsiteX15" fmla="*/ 407996 w 449867"/>
              <a:gd name="connsiteY15" fmla="*/ 257490 h 381161"/>
              <a:gd name="connsiteX16" fmla="*/ 448572 w 449867"/>
              <a:gd name="connsiteY16" fmla="*/ 200340 h 381161"/>
              <a:gd name="connsiteX17" fmla="*/ 392375 w 449867"/>
              <a:gd name="connsiteY17" fmla="*/ 98899 h 381161"/>
              <a:gd name="connsiteX18" fmla="*/ 430475 w 449867"/>
              <a:gd name="connsiteY18" fmla="*/ 197673 h 381161"/>
              <a:gd name="connsiteX19" fmla="*/ 398852 w 449867"/>
              <a:gd name="connsiteY19" fmla="*/ 241202 h 381161"/>
              <a:gd name="connsiteX20" fmla="*/ 275979 w 449867"/>
              <a:gd name="connsiteY20" fmla="*/ 244345 h 381161"/>
              <a:gd name="connsiteX21" fmla="*/ 267121 w 449867"/>
              <a:gd name="connsiteY21" fmla="*/ 241297 h 381161"/>
              <a:gd name="connsiteX22" fmla="*/ 263977 w 449867"/>
              <a:gd name="connsiteY22" fmla="*/ 250156 h 381161"/>
              <a:gd name="connsiteX23" fmla="*/ 197874 w 449867"/>
              <a:gd name="connsiteY23" fmla="*/ 280540 h 381161"/>
              <a:gd name="connsiteX24" fmla="*/ 190254 w 449867"/>
              <a:gd name="connsiteY24" fmla="*/ 276540 h 381161"/>
              <a:gd name="connsiteX25" fmla="*/ 144915 w 449867"/>
              <a:gd name="connsiteY25" fmla="*/ 362265 h 381161"/>
              <a:gd name="connsiteX26" fmla="*/ 129104 w 449867"/>
              <a:gd name="connsiteY26" fmla="*/ 362265 h 381161"/>
              <a:gd name="connsiteX27" fmla="*/ 140057 w 449867"/>
              <a:gd name="connsiteY27" fmla="*/ 288351 h 381161"/>
              <a:gd name="connsiteX28" fmla="*/ 141581 w 449867"/>
              <a:gd name="connsiteY28" fmla="*/ 277492 h 381161"/>
              <a:gd name="connsiteX29" fmla="*/ 103481 w 449867"/>
              <a:gd name="connsiteY29" fmla="*/ 277492 h 381161"/>
              <a:gd name="connsiteX30" fmla="*/ 100052 w 449867"/>
              <a:gd name="connsiteY30" fmla="*/ 277492 h 381161"/>
              <a:gd name="connsiteX31" fmla="*/ 33377 w 449867"/>
              <a:gd name="connsiteY31" fmla="*/ 237011 h 381161"/>
              <a:gd name="connsiteX32" fmla="*/ 38235 w 449867"/>
              <a:gd name="connsiteY32" fmla="*/ 107566 h 381161"/>
              <a:gd name="connsiteX33" fmla="*/ 41188 w 449867"/>
              <a:gd name="connsiteY33" fmla="*/ 102328 h 381161"/>
              <a:gd name="connsiteX34" fmla="*/ 43379 w 449867"/>
              <a:gd name="connsiteY34" fmla="*/ 98803 h 381161"/>
              <a:gd name="connsiteX35" fmla="*/ 165394 w 449867"/>
              <a:gd name="connsiteY35" fmla="*/ 40510 h 381161"/>
              <a:gd name="connsiteX36" fmla="*/ 169966 w 449867"/>
              <a:gd name="connsiteY36" fmla="*/ 41653 h 381161"/>
              <a:gd name="connsiteX37" fmla="*/ 173585 w 449867"/>
              <a:gd name="connsiteY37" fmla="*/ 38701 h 381161"/>
              <a:gd name="connsiteX38" fmla="*/ 281123 w 449867"/>
              <a:gd name="connsiteY38" fmla="*/ 44225 h 381161"/>
              <a:gd name="connsiteX39" fmla="*/ 284742 w 449867"/>
              <a:gd name="connsiteY39" fmla="*/ 48130 h 381161"/>
              <a:gd name="connsiteX40" fmla="*/ 289885 w 449867"/>
              <a:gd name="connsiteY40" fmla="*/ 47083 h 381161"/>
              <a:gd name="connsiteX41" fmla="*/ 347035 w 449867"/>
              <a:gd name="connsiteY41" fmla="*/ 58322 h 381161"/>
              <a:gd name="connsiteX42" fmla="*/ 373706 w 449867"/>
              <a:gd name="connsiteY42" fmla="*/ 106614 h 381161"/>
              <a:gd name="connsiteX43" fmla="*/ 374563 w 449867"/>
              <a:gd name="connsiteY43" fmla="*/ 111567 h 381161"/>
              <a:gd name="connsiteX44" fmla="*/ 379135 w 449867"/>
              <a:gd name="connsiteY44" fmla="*/ 113758 h 381161"/>
              <a:gd name="connsiteX45" fmla="*/ 429808 w 449867"/>
              <a:gd name="connsiteY45" fmla="*/ 197673 h 381161"/>
              <a:gd name="connsiteX46" fmla="*/ 376087 w 449867"/>
              <a:gd name="connsiteY46" fmla="*/ 215580 h 381161"/>
              <a:gd name="connsiteX47" fmla="*/ 369132 w 449867"/>
              <a:gd name="connsiteY47" fmla="*/ 227115 h 381161"/>
              <a:gd name="connsiteX48" fmla="*/ 366562 w 449867"/>
              <a:gd name="connsiteY48" fmla="*/ 227391 h 381161"/>
              <a:gd name="connsiteX49" fmla="*/ 357037 w 449867"/>
              <a:gd name="connsiteY49" fmla="*/ 220247 h 381161"/>
              <a:gd name="connsiteX50" fmla="*/ 343226 w 449867"/>
              <a:gd name="connsiteY50" fmla="*/ 207388 h 381161"/>
              <a:gd name="connsiteX51" fmla="*/ 343226 w 449867"/>
              <a:gd name="connsiteY51" fmla="*/ 207388 h 381161"/>
              <a:gd name="connsiteX52" fmla="*/ 336939 w 449867"/>
              <a:gd name="connsiteY52" fmla="*/ 207388 h 381161"/>
              <a:gd name="connsiteX53" fmla="*/ 290457 w 449867"/>
              <a:gd name="connsiteY53" fmla="*/ 194815 h 381161"/>
              <a:gd name="connsiteX54" fmla="*/ 274931 w 449867"/>
              <a:gd name="connsiteY54" fmla="*/ 148619 h 381161"/>
              <a:gd name="connsiteX55" fmla="*/ 240546 w 449867"/>
              <a:gd name="connsiteY55" fmla="*/ 135665 h 381161"/>
              <a:gd name="connsiteX56" fmla="*/ 221496 w 449867"/>
              <a:gd name="connsiteY56" fmla="*/ 149191 h 381161"/>
              <a:gd name="connsiteX57" fmla="*/ 223496 w 449867"/>
              <a:gd name="connsiteY57" fmla="*/ 195673 h 381161"/>
              <a:gd name="connsiteX58" fmla="*/ 210712 w 449867"/>
              <a:gd name="connsiteY58" fmla="*/ 199921 h 381161"/>
              <a:gd name="connsiteX59" fmla="*/ 206065 w 449867"/>
              <a:gd name="connsiteY59" fmla="*/ 188053 h 381161"/>
              <a:gd name="connsiteX60" fmla="*/ 191683 w 449867"/>
              <a:gd name="connsiteY60" fmla="*/ 142618 h 381161"/>
              <a:gd name="connsiteX61" fmla="*/ 167489 w 449867"/>
              <a:gd name="connsiteY61" fmla="*/ 149762 h 381161"/>
              <a:gd name="connsiteX62" fmla="*/ 140153 w 449867"/>
              <a:gd name="connsiteY62" fmla="*/ 179290 h 381161"/>
              <a:gd name="connsiteX63" fmla="*/ 150535 w 449867"/>
              <a:gd name="connsiteY63" fmla="*/ 211008 h 381161"/>
              <a:gd name="connsiteX64" fmla="*/ 172633 w 449867"/>
              <a:gd name="connsiteY64" fmla="*/ 233582 h 381161"/>
              <a:gd name="connsiteX65" fmla="*/ 172633 w 449867"/>
              <a:gd name="connsiteY65" fmla="*/ 247012 h 381161"/>
              <a:gd name="connsiteX66" fmla="*/ 159163 w 449867"/>
              <a:gd name="connsiteY66" fmla="*/ 247069 h 381161"/>
              <a:gd name="connsiteX67" fmla="*/ 159107 w 449867"/>
              <a:gd name="connsiteY67" fmla="*/ 247012 h 381161"/>
              <a:gd name="connsiteX68" fmla="*/ 138248 w 449867"/>
              <a:gd name="connsiteY68" fmla="*/ 225105 h 381161"/>
              <a:gd name="connsiteX69" fmla="*/ 136057 w 449867"/>
              <a:gd name="connsiteY69" fmla="*/ 224343 h 381161"/>
              <a:gd name="connsiteX70" fmla="*/ 101862 w 449867"/>
              <a:gd name="connsiteY70" fmla="*/ 226724 h 381161"/>
              <a:gd name="connsiteX71" fmla="*/ 97195 w 449867"/>
              <a:gd name="connsiteY71" fmla="*/ 227867 h 381161"/>
              <a:gd name="connsiteX72" fmla="*/ 87768 w 449867"/>
              <a:gd name="connsiteY72" fmla="*/ 218247 h 381161"/>
              <a:gd name="connsiteX73" fmla="*/ 92432 w 449867"/>
              <a:gd name="connsiteY73" fmla="*/ 210151 h 381161"/>
              <a:gd name="connsiteX74" fmla="*/ 125293 w 449867"/>
              <a:gd name="connsiteY74" fmla="*/ 202150 h 381161"/>
              <a:gd name="connsiteX75" fmla="*/ 121674 w 449867"/>
              <a:gd name="connsiteY75" fmla="*/ 178718 h 381161"/>
              <a:gd name="connsiteX76" fmla="*/ 122722 w 449867"/>
              <a:gd name="connsiteY76" fmla="*/ 171098 h 381161"/>
              <a:gd name="connsiteX77" fmla="*/ 75097 w 449867"/>
              <a:gd name="connsiteY77" fmla="*/ 136141 h 381161"/>
              <a:gd name="connsiteX78" fmla="*/ 82812 w 449867"/>
              <a:gd name="connsiteY78" fmla="*/ 124807 h 381161"/>
              <a:gd name="connsiteX79" fmla="*/ 94147 w 449867"/>
              <a:gd name="connsiteY79" fmla="*/ 132522 h 381161"/>
              <a:gd name="connsiteX80" fmla="*/ 131580 w 449867"/>
              <a:gd name="connsiteY80" fmla="*/ 152620 h 381161"/>
              <a:gd name="connsiteX81" fmla="*/ 165775 w 449867"/>
              <a:gd name="connsiteY81" fmla="*/ 131188 h 381161"/>
              <a:gd name="connsiteX82" fmla="*/ 186444 w 449867"/>
              <a:gd name="connsiteY82" fmla="*/ 124902 h 381161"/>
              <a:gd name="connsiteX83" fmla="*/ 169489 w 449867"/>
              <a:gd name="connsiteY83" fmla="*/ 89469 h 381161"/>
              <a:gd name="connsiteX84" fmla="*/ 165791 w 449867"/>
              <a:gd name="connsiteY84" fmla="*/ 76515 h 381161"/>
              <a:gd name="connsiteX85" fmla="*/ 178348 w 449867"/>
              <a:gd name="connsiteY85" fmla="*/ 72610 h 381161"/>
              <a:gd name="connsiteX86" fmla="*/ 204065 w 449867"/>
              <a:gd name="connsiteY86" fmla="*/ 128140 h 381161"/>
              <a:gd name="connsiteX87" fmla="*/ 209780 w 449867"/>
              <a:gd name="connsiteY87" fmla="*/ 133093 h 381161"/>
              <a:gd name="connsiteX88" fmla="*/ 232355 w 449867"/>
              <a:gd name="connsiteY88" fmla="*/ 96517 h 381161"/>
              <a:gd name="connsiteX89" fmla="*/ 240737 w 449867"/>
              <a:gd name="connsiteY89" fmla="*/ 85849 h 381161"/>
              <a:gd name="connsiteX90" fmla="*/ 251405 w 449867"/>
              <a:gd name="connsiteY90" fmla="*/ 94231 h 381161"/>
              <a:gd name="connsiteX91" fmla="*/ 248833 w 449867"/>
              <a:gd name="connsiteY91" fmla="*/ 118615 h 381161"/>
              <a:gd name="connsiteX92" fmla="*/ 282456 w 449867"/>
              <a:gd name="connsiteY92" fmla="*/ 129569 h 381161"/>
              <a:gd name="connsiteX93" fmla="*/ 315508 w 449867"/>
              <a:gd name="connsiteY93" fmla="*/ 108138 h 381161"/>
              <a:gd name="connsiteX94" fmla="*/ 328978 w 449867"/>
              <a:gd name="connsiteY94" fmla="*/ 108024 h 381161"/>
              <a:gd name="connsiteX95" fmla="*/ 331033 w 449867"/>
              <a:gd name="connsiteY95" fmla="*/ 118615 h 381161"/>
              <a:gd name="connsiteX96" fmla="*/ 293981 w 449867"/>
              <a:gd name="connsiteY96" fmla="*/ 146428 h 381161"/>
              <a:gd name="connsiteX97" fmla="*/ 301697 w 449867"/>
              <a:gd name="connsiteY97" fmla="*/ 178718 h 381161"/>
              <a:gd name="connsiteX98" fmla="*/ 354656 w 449867"/>
              <a:gd name="connsiteY98" fmla="*/ 153001 h 381161"/>
              <a:gd name="connsiteX99" fmla="*/ 363085 w 449867"/>
              <a:gd name="connsiteY99" fmla="*/ 163621 h 381161"/>
              <a:gd name="connsiteX100" fmla="*/ 352465 w 449867"/>
              <a:gd name="connsiteY100" fmla="*/ 172051 h 381161"/>
              <a:gd name="connsiteX101" fmla="*/ 318365 w 449867"/>
              <a:gd name="connsiteY101" fmla="*/ 188053 h 381161"/>
              <a:gd name="connsiteX102" fmla="*/ 336177 w 449867"/>
              <a:gd name="connsiteY102" fmla="*/ 188529 h 381161"/>
              <a:gd name="connsiteX103" fmla="*/ 343321 w 449867"/>
              <a:gd name="connsiteY103" fmla="*/ 188529 h 381161"/>
              <a:gd name="connsiteX104" fmla="*/ 375610 w 449867"/>
              <a:gd name="connsiteY104" fmla="*/ 215580 h 38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49867" h="381161">
                <a:moveTo>
                  <a:pt x="392375" y="98899"/>
                </a:moveTo>
                <a:cubicBezTo>
                  <a:pt x="389196" y="76296"/>
                  <a:pt x="377040" y="55941"/>
                  <a:pt x="358656" y="42415"/>
                </a:cubicBezTo>
                <a:cubicBezTo>
                  <a:pt x="338904" y="29680"/>
                  <a:pt x="315295" y="24318"/>
                  <a:pt x="291981" y="27271"/>
                </a:cubicBezTo>
                <a:cubicBezTo>
                  <a:pt x="246928" y="-17402"/>
                  <a:pt x="192064" y="1934"/>
                  <a:pt x="165775" y="20698"/>
                </a:cubicBezTo>
                <a:cubicBezTo>
                  <a:pt x="147963" y="17841"/>
                  <a:pt x="83479" y="13555"/>
                  <a:pt x="28424" y="87373"/>
                </a:cubicBezTo>
                <a:cubicBezTo>
                  <a:pt x="27001" y="89154"/>
                  <a:pt x="25757" y="91069"/>
                  <a:pt x="24710" y="93088"/>
                </a:cubicBezTo>
                <a:lnTo>
                  <a:pt x="22233" y="97565"/>
                </a:lnTo>
                <a:cubicBezTo>
                  <a:pt x="-5544" y="142733"/>
                  <a:pt x="-7462" y="199206"/>
                  <a:pt x="17185" y="246155"/>
                </a:cubicBezTo>
                <a:cubicBezTo>
                  <a:pt x="33580" y="276968"/>
                  <a:pt x="65626" y="296228"/>
                  <a:pt x="100529" y="296257"/>
                </a:cubicBezTo>
                <a:lnTo>
                  <a:pt x="119579" y="296257"/>
                </a:lnTo>
                <a:cubicBezTo>
                  <a:pt x="116721" y="315307"/>
                  <a:pt x="110911" y="355502"/>
                  <a:pt x="108434" y="369885"/>
                </a:cubicBezTo>
                <a:lnTo>
                  <a:pt x="106434" y="381124"/>
                </a:lnTo>
                <a:lnTo>
                  <a:pt x="156440" y="381124"/>
                </a:lnTo>
                <a:lnTo>
                  <a:pt x="199208" y="299590"/>
                </a:lnTo>
                <a:cubicBezTo>
                  <a:pt x="229933" y="305486"/>
                  <a:pt x="261095" y="291713"/>
                  <a:pt x="277408" y="265015"/>
                </a:cubicBezTo>
                <a:cubicBezTo>
                  <a:pt x="328081" y="280445"/>
                  <a:pt x="374277" y="277873"/>
                  <a:pt x="407996" y="257490"/>
                </a:cubicBezTo>
                <a:cubicBezTo>
                  <a:pt x="429428" y="245507"/>
                  <a:pt x="444330" y="224524"/>
                  <a:pt x="448572" y="200340"/>
                </a:cubicBezTo>
                <a:cubicBezTo>
                  <a:pt x="458383" y="141094"/>
                  <a:pt x="408091" y="107757"/>
                  <a:pt x="392375" y="98899"/>
                </a:cubicBezTo>
                <a:close/>
                <a:moveTo>
                  <a:pt x="430475" y="197673"/>
                </a:moveTo>
                <a:cubicBezTo>
                  <a:pt x="426939" y="216170"/>
                  <a:pt x="415347" y="232125"/>
                  <a:pt x="398852" y="241202"/>
                </a:cubicBezTo>
                <a:cubicBezTo>
                  <a:pt x="368562" y="259490"/>
                  <a:pt x="323795" y="260252"/>
                  <a:pt x="275979" y="244345"/>
                </a:cubicBezTo>
                <a:lnTo>
                  <a:pt x="267121" y="241297"/>
                </a:lnTo>
                <a:lnTo>
                  <a:pt x="263977" y="250156"/>
                </a:lnTo>
                <a:cubicBezTo>
                  <a:pt x="252600" y="275349"/>
                  <a:pt x="224402" y="288313"/>
                  <a:pt x="197874" y="280540"/>
                </a:cubicBezTo>
                <a:lnTo>
                  <a:pt x="190254" y="276540"/>
                </a:lnTo>
                <a:lnTo>
                  <a:pt x="144915" y="362265"/>
                </a:lnTo>
                <a:lnTo>
                  <a:pt x="129104" y="362265"/>
                </a:lnTo>
                <a:cubicBezTo>
                  <a:pt x="133199" y="336547"/>
                  <a:pt x="139676" y="290637"/>
                  <a:pt x="140057" y="288351"/>
                </a:cubicBezTo>
                <a:lnTo>
                  <a:pt x="141581" y="277492"/>
                </a:lnTo>
                <a:lnTo>
                  <a:pt x="103481" y="277492"/>
                </a:lnTo>
                <a:cubicBezTo>
                  <a:pt x="102340" y="277588"/>
                  <a:pt x="101193" y="277588"/>
                  <a:pt x="100052" y="277492"/>
                </a:cubicBezTo>
                <a:cubicBezTo>
                  <a:pt x="72004" y="277530"/>
                  <a:pt x="46279" y="261919"/>
                  <a:pt x="33377" y="237011"/>
                </a:cubicBezTo>
                <a:cubicBezTo>
                  <a:pt x="12232" y="199959"/>
                  <a:pt x="14327" y="147952"/>
                  <a:pt x="38235" y="107566"/>
                </a:cubicBezTo>
                <a:lnTo>
                  <a:pt x="41188" y="102328"/>
                </a:lnTo>
                <a:cubicBezTo>
                  <a:pt x="41807" y="101089"/>
                  <a:pt x="42540" y="99908"/>
                  <a:pt x="43379" y="98803"/>
                </a:cubicBezTo>
                <a:cubicBezTo>
                  <a:pt x="98623" y="24985"/>
                  <a:pt x="162727" y="39844"/>
                  <a:pt x="165394" y="40510"/>
                </a:cubicBezTo>
                <a:lnTo>
                  <a:pt x="169966" y="41653"/>
                </a:lnTo>
                <a:lnTo>
                  <a:pt x="173585" y="38701"/>
                </a:lnTo>
                <a:cubicBezTo>
                  <a:pt x="176062" y="36796"/>
                  <a:pt x="233402" y="-7305"/>
                  <a:pt x="281123" y="44225"/>
                </a:cubicBezTo>
                <a:lnTo>
                  <a:pt x="284742" y="48130"/>
                </a:lnTo>
                <a:lnTo>
                  <a:pt x="289885" y="47083"/>
                </a:lnTo>
                <a:cubicBezTo>
                  <a:pt x="309666" y="43901"/>
                  <a:pt x="329932" y="47892"/>
                  <a:pt x="347035" y="58322"/>
                </a:cubicBezTo>
                <a:cubicBezTo>
                  <a:pt x="362249" y="70019"/>
                  <a:pt x="371911" y="87507"/>
                  <a:pt x="373706" y="106614"/>
                </a:cubicBezTo>
                <a:lnTo>
                  <a:pt x="374563" y="111567"/>
                </a:lnTo>
                <a:lnTo>
                  <a:pt x="379135" y="113758"/>
                </a:lnTo>
                <a:cubicBezTo>
                  <a:pt x="382183" y="114901"/>
                  <a:pt x="438761" y="141856"/>
                  <a:pt x="429808" y="197673"/>
                </a:cubicBezTo>
                <a:close/>
                <a:moveTo>
                  <a:pt x="376087" y="215580"/>
                </a:moveTo>
                <a:cubicBezTo>
                  <a:pt x="377352" y="220685"/>
                  <a:pt x="374237" y="225848"/>
                  <a:pt x="369132" y="227115"/>
                </a:cubicBezTo>
                <a:cubicBezTo>
                  <a:pt x="368292" y="227324"/>
                  <a:pt x="367427" y="227419"/>
                  <a:pt x="366562" y="227391"/>
                </a:cubicBezTo>
                <a:cubicBezTo>
                  <a:pt x="362106" y="227534"/>
                  <a:pt x="358149" y="224562"/>
                  <a:pt x="357037" y="220247"/>
                </a:cubicBezTo>
                <a:cubicBezTo>
                  <a:pt x="357037" y="219580"/>
                  <a:pt x="353417" y="207388"/>
                  <a:pt x="343226" y="207388"/>
                </a:cubicBezTo>
                <a:lnTo>
                  <a:pt x="343226" y="207388"/>
                </a:lnTo>
                <a:lnTo>
                  <a:pt x="336939" y="207388"/>
                </a:lnTo>
                <a:cubicBezTo>
                  <a:pt x="324080" y="207388"/>
                  <a:pt x="304554" y="208817"/>
                  <a:pt x="290457" y="194815"/>
                </a:cubicBezTo>
                <a:cubicBezTo>
                  <a:pt x="280456" y="185290"/>
                  <a:pt x="275408" y="169765"/>
                  <a:pt x="274931" y="148619"/>
                </a:cubicBezTo>
                <a:cubicBezTo>
                  <a:pt x="262475" y="147638"/>
                  <a:pt x="250553" y="143142"/>
                  <a:pt x="240546" y="135665"/>
                </a:cubicBezTo>
                <a:cubicBezTo>
                  <a:pt x="235622" y="141904"/>
                  <a:pt x="229009" y="146600"/>
                  <a:pt x="221496" y="149191"/>
                </a:cubicBezTo>
                <a:cubicBezTo>
                  <a:pt x="228834" y="163669"/>
                  <a:pt x="229563" y="180614"/>
                  <a:pt x="223496" y="195673"/>
                </a:cubicBezTo>
                <a:cubicBezTo>
                  <a:pt x="221138" y="200378"/>
                  <a:pt x="215414" y="202273"/>
                  <a:pt x="210712" y="199921"/>
                </a:cubicBezTo>
                <a:cubicBezTo>
                  <a:pt x="206357" y="197730"/>
                  <a:pt x="204352" y="192615"/>
                  <a:pt x="206065" y="188053"/>
                </a:cubicBezTo>
                <a:cubicBezTo>
                  <a:pt x="212503" y="171412"/>
                  <a:pt x="206526" y="152524"/>
                  <a:pt x="191683" y="142618"/>
                </a:cubicBezTo>
                <a:cubicBezTo>
                  <a:pt x="183928" y="145943"/>
                  <a:pt x="175807" y="148343"/>
                  <a:pt x="167489" y="149762"/>
                </a:cubicBezTo>
                <a:cubicBezTo>
                  <a:pt x="152555" y="151924"/>
                  <a:pt x="141164" y="164231"/>
                  <a:pt x="140153" y="179290"/>
                </a:cubicBezTo>
                <a:cubicBezTo>
                  <a:pt x="140084" y="190710"/>
                  <a:pt x="143727" y="201835"/>
                  <a:pt x="150535" y="211008"/>
                </a:cubicBezTo>
                <a:lnTo>
                  <a:pt x="172633" y="233582"/>
                </a:lnTo>
                <a:cubicBezTo>
                  <a:pt x="176326" y="237297"/>
                  <a:pt x="176326" y="243298"/>
                  <a:pt x="172633" y="247012"/>
                </a:cubicBezTo>
                <a:cubicBezTo>
                  <a:pt x="168928" y="250746"/>
                  <a:pt x="162897" y="250775"/>
                  <a:pt x="159163" y="247069"/>
                </a:cubicBezTo>
                <a:cubicBezTo>
                  <a:pt x="159144" y="247050"/>
                  <a:pt x="159125" y="247031"/>
                  <a:pt x="159107" y="247012"/>
                </a:cubicBezTo>
                <a:lnTo>
                  <a:pt x="138248" y="225105"/>
                </a:lnTo>
                <a:cubicBezTo>
                  <a:pt x="137499" y="224905"/>
                  <a:pt x="136766" y="224657"/>
                  <a:pt x="136057" y="224343"/>
                </a:cubicBezTo>
                <a:cubicBezTo>
                  <a:pt x="121388" y="215961"/>
                  <a:pt x="102053" y="226534"/>
                  <a:pt x="101862" y="226724"/>
                </a:cubicBezTo>
                <a:cubicBezTo>
                  <a:pt x="100420" y="227467"/>
                  <a:pt x="98820" y="227867"/>
                  <a:pt x="97195" y="227867"/>
                </a:cubicBezTo>
                <a:cubicBezTo>
                  <a:pt x="91934" y="227810"/>
                  <a:pt x="87714" y="223505"/>
                  <a:pt x="87768" y="218247"/>
                </a:cubicBezTo>
                <a:cubicBezTo>
                  <a:pt x="87801" y="214913"/>
                  <a:pt x="89570" y="211846"/>
                  <a:pt x="92432" y="210151"/>
                </a:cubicBezTo>
                <a:cubicBezTo>
                  <a:pt x="102526" y="204731"/>
                  <a:pt x="113837" y="201978"/>
                  <a:pt x="125293" y="202150"/>
                </a:cubicBezTo>
                <a:cubicBezTo>
                  <a:pt x="122641" y="194634"/>
                  <a:pt x="121413" y="186691"/>
                  <a:pt x="121674" y="178718"/>
                </a:cubicBezTo>
                <a:cubicBezTo>
                  <a:pt x="121783" y="176146"/>
                  <a:pt x="122133" y="173603"/>
                  <a:pt x="122722" y="171098"/>
                </a:cubicBezTo>
                <a:cubicBezTo>
                  <a:pt x="107196" y="169098"/>
                  <a:pt x="79573" y="161573"/>
                  <a:pt x="75097" y="136141"/>
                </a:cubicBezTo>
                <a:cubicBezTo>
                  <a:pt x="74098" y="130883"/>
                  <a:pt x="77551" y="125807"/>
                  <a:pt x="82812" y="124807"/>
                </a:cubicBezTo>
                <a:cubicBezTo>
                  <a:pt x="88073" y="123806"/>
                  <a:pt x="93148" y="127264"/>
                  <a:pt x="94147" y="132522"/>
                </a:cubicBezTo>
                <a:cubicBezTo>
                  <a:pt x="97385" y="149381"/>
                  <a:pt x="123579" y="152143"/>
                  <a:pt x="131580" y="152620"/>
                </a:cubicBezTo>
                <a:cubicBezTo>
                  <a:pt x="139681" y="141218"/>
                  <a:pt x="151984" y="133512"/>
                  <a:pt x="165775" y="131188"/>
                </a:cubicBezTo>
                <a:cubicBezTo>
                  <a:pt x="172892" y="129931"/>
                  <a:pt x="179832" y="127817"/>
                  <a:pt x="186444" y="124902"/>
                </a:cubicBezTo>
                <a:cubicBezTo>
                  <a:pt x="189121" y="110662"/>
                  <a:pt x="182261" y="96317"/>
                  <a:pt x="169489" y="89469"/>
                </a:cubicBezTo>
                <a:cubicBezTo>
                  <a:pt x="164892" y="86916"/>
                  <a:pt x="163235" y="81115"/>
                  <a:pt x="165791" y="76515"/>
                </a:cubicBezTo>
                <a:cubicBezTo>
                  <a:pt x="168262" y="72067"/>
                  <a:pt x="173790" y="70352"/>
                  <a:pt x="178348" y="72610"/>
                </a:cubicBezTo>
                <a:cubicBezTo>
                  <a:pt x="198010" y="83630"/>
                  <a:pt x="208381" y="106023"/>
                  <a:pt x="204065" y="128140"/>
                </a:cubicBezTo>
                <a:cubicBezTo>
                  <a:pt x="206074" y="129664"/>
                  <a:pt x="207983" y="131322"/>
                  <a:pt x="209780" y="133093"/>
                </a:cubicBezTo>
                <a:cubicBezTo>
                  <a:pt x="235117" y="128236"/>
                  <a:pt x="232736" y="99756"/>
                  <a:pt x="232355" y="96517"/>
                </a:cubicBezTo>
                <a:cubicBezTo>
                  <a:pt x="231723" y="91260"/>
                  <a:pt x="235476" y="86478"/>
                  <a:pt x="240737" y="85849"/>
                </a:cubicBezTo>
                <a:cubicBezTo>
                  <a:pt x="245997" y="85221"/>
                  <a:pt x="250773" y="88974"/>
                  <a:pt x="251405" y="94231"/>
                </a:cubicBezTo>
                <a:cubicBezTo>
                  <a:pt x="252101" y="102451"/>
                  <a:pt x="251227" y="110719"/>
                  <a:pt x="248833" y="118615"/>
                </a:cubicBezTo>
                <a:cubicBezTo>
                  <a:pt x="258085" y="126683"/>
                  <a:pt x="270225" y="130645"/>
                  <a:pt x="282456" y="129569"/>
                </a:cubicBezTo>
                <a:cubicBezTo>
                  <a:pt x="295771" y="126826"/>
                  <a:pt x="307569" y="119177"/>
                  <a:pt x="315508" y="108138"/>
                </a:cubicBezTo>
                <a:cubicBezTo>
                  <a:pt x="319197" y="104385"/>
                  <a:pt x="325227" y="104337"/>
                  <a:pt x="328978" y="108024"/>
                </a:cubicBezTo>
                <a:cubicBezTo>
                  <a:pt x="331788" y="110786"/>
                  <a:pt x="332606" y="114996"/>
                  <a:pt x="331033" y="118615"/>
                </a:cubicBezTo>
                <a:cubicBezTo>
                  <a:pt x="321869" y="131503"/>
                  <a:pt x="308919" y="141228"/>
                  <a:pt x="293981" y="146428"/>
                </a:cubicBezTo>
                <a:cubicBezTo>
                  <a:pt x="293188" y="157725"/>
                  <a:pt x="295881" y="169003"/>
                  <a:pt x="301697" y="178718"/>
                </a:cubicBezTo>
                <a:cubicBezTo>
                  <a:pt x="312445" y="160135"/>
                  <a:pt x="333408" y="149962"/>
                  <a:pt x="354656" y="153001"/>
                </a:cubicBezTo>
                <a:cubicBezTo>
                  <a:pt x="359916" y="153610"/>
                  <a:pt x="363690" y="158363"/>
                  <a:pt x="363085" y="163621"/>
                </a:cubicBezTo>
                <a:cubicBezTo>
                  <a:pt x="362480" y="168879"/>
                  <a:pt x="357725" y="172660"/>
                  <a:pt x="352465" y="172051"/>
                </a:cubicBezTo>
                <a:cubicBezTo>
                  <a:pt x="338877" y="169784"/>
                  <a:pt x="325302" y="176146"/>
                  <a:pt x="318365" y="188053"/>
                </a:cubicBezTo>
                <a:cubicBezTo>
                  <a:pt x="324274" y="188776"/>
                  <a:pt x="330238" y="188938"/>
                  <a:pt x="336177" y="188529"/>
                </a:cubicBezTo>
                <a:cubicBezTo>
                  <a:pt x="338556" y="188386"/>
                  <a:pt x="340941" y="188386"/>
                  <a:pt x="343321" y="188529"/>
                </a:cubicBezTo>
                <a:cubicBezTo>
                  <a:pt x="358930" y="189291"/>
                  <a:pt x="372127" y="200340"/>
                  <a:pt x="375610" y="21558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0EA95105-0B64-4C9B-E385-1D015C92B220}"/>
              </a:ext>
            </a:extLst>
          </p:cNvPr>
          <p:cNvSpPr txBox="1">
            <a:spLocks/>
          </p:cNvSpPr>
          <p:nvPr/>
        </p:nvSpPr>
        <p:spPr>
          <a:xfrm>
            <a:off x="647999" y="2817371"/>
            <a:ext cx="11098524" cy="1223258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GB" sz="2000" b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lang="en-GB" sz="20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9725" lvl="4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The studies are also exploring semaglutide effects on </a:t>
            </a:r>
            <a:r>
              <a:rPr lang="en-GB" b="1" dirty="0"/>
              <a:t>AD biomarkers</a:t>
            </a:r>
            <a:r>
              <a:rPr lang="en-GB" dirty="0"/>
              <a:t> and </a:t>
            </a:r>
            <a:r>
              <a:rPr lang="en-GB" b="1" dirty="0"/>
              <a:t>neuroinflammation</a:t>
            </a:r>
          </a:p>
        </p:txBody>
      </p:sp>
      <p:sp>
        <p:nvSpPr>
          <p:cNvPr id="6" name="Graphic 27">
            <a:extLst>
              <a:ext uri="{FF2B5EF4-FFF2-40B4-BE49-F238E27FC236}">
                <a16:creationId xmlns:a16="http://schemas.microsoft.com/office/drawing/2014/main" id="{D18BD4D6-B498-4025-A55B-AA586A3B2008}"/>
              </a:ext>
            </a:extLst>
          </p:cNvPr>
          <p:cNvSpPr>
            <a:spLocks noChangeAspect="1"/>
          </p:cNvSpPr>
          <p:nvPr/>
        </p:nvSpPr>
        <p:spPr>
          <a:xfrm>
            <a:off x="1506840" y="3130970"/>
            <a:ext cx="849450" cy="596060"/>
          </a:xfrm>
          <a:custGeom>
            <a:avLst/>
            <a:gdLst>
              <a:gd name="connsiteX0" fmla="*/ 438112 w 447675"/>
              <a:gd name="connsiteY0" fmla="*/ 295046 h 314134"/>
              <a:gd name="connsiteX1" fmla="*/ 409537 w 447675"/>
              <a:gd name="connsiteY1" fmla="*/ 295046 h 314134"/>
              <a:gd name="connsiteX2" fmla="*/ 409537 w 447675"/>
              <a:gd name="connsiteY2" fmla="*/ 137884 h 314134"/>
              <a:gd name="connsiteX3" fmla="*/ 414300 w 447675"/>
              <a:gd name="connsiteY3" fmla="*/ 137884 h 314134"/>
              <a:gd name="connsiteX4" fmla="*/ 423825 w 447675"/>
              <a:gd name="connsiteY4" fmla="*/ 128359 h 314134"/>
              <a:gd name="connsiteX5" fmla="*/ 414300 w 447675"/>
              <a:gd name="connsiteY5" fmla="*/ 118834 h 314134"/>
              <a:gd name="connsiteX6" fmla="*/ 409537 w 447675"/>
              <a:gd name="connsiteY6" fmla="*/ 118834 h 314134"/>
              <a:gd name="connsiteX7" fmla="*/ 409537 w 447675"/>
              <a:gd name="connsiteY7" fmla="*/ 90259 h 314134"/>
              <a:gd name="connsiteX8" fmla="*/ 400012 w 447675"/>
              <a:gd name="connsiteY8" fmla="*/ 80734 h 314134"/>
              <a:gd name="connsiteX9" fmla="*/ 390487 w 447675"/>
              <a:gd name="connsiteY9" fmla="*/ 90259 h 314134"/>
              <a:gd name="connsiteX10" fmla="*/ 390487 w 447675"/>
              <a:gd name="connsiteY10" fmla="*/ 118834 h 314134"/>
              <a:gd name="connsiteX11" fmla="*/ 366675 w 447675"/>
              <a:gd name="connsiteY11" fmla="*/ 118834 h 314134"/>
              <a:gd name="connsiteX12" fmla="*/ 366675 w 447675"/>
              <a:gd name="connsiteY12" fmla="*/ 52159 h 314134"/>
              <a:gd name="connsiteX13" fmla="*/ 389611 w 447675"/>
              <a:gd name="connsiteY13" fmla="*/ 23070 h 314134"/>
              <a:gd name="connsiteX14" fmla="*/ 364294 w 447675"/>
              <a:gd name="connsiteY14" fmla="*/ -38 h 314134"/>
              <a:gd name="connsiteX15" fmla="*/ 307144 w 447675"/>
              <a:gd name="connsiteY15" fmla="*/ -38 h 314134"/>
              <a:gd name="connsiteX16" fmla="*/ 281655 w 447675"/>
              <a:gd name="connsiteY16" fmla="*/ 26842 h 314134"/>
              <a:gd name="connsiteX17" fmla="*/ 304762 w 447675"/>
              <a:gd name="connsiteY17" fmla="*/ 52159 h 314134"/>
              <a:gd name="connsiteX18" fmla="*/ 304762 w 447675"/>
              <a:gd name="connsiteY18" fmla="*/ 118834 h 314134"/>
              <a:gd name="connsiteX19" fmla="*/ 252375 w 447675"/>
              <a:gd name="connsiteY19" fmla="*/ 118834 h 314134"/>
              <a:gd name="connsiteX20" fmla="*/ 252375 w 447675"/>
              <a:gd name="connsiteY20" fmla="*/ 52159 h 314134"/>
              <a:gd name="connsiteX21" fmla="*/ 275311 w 447675"/>
              <a:gd name="connsiteY21" fmla="*/ 23070 h 314134"/>
              <a:gd name="connsiteX22" fmla="*/ 249994 w 447675"/>
              <a:gd name="connsiteY22" fmla="*/ -38 h 314134"/>
              <a:gd name="connsiteX23" fmla="*/ 192844 w 447675"/>
              <a:gd name="connsiteY23" fmla="*/ -38 h 314134"/>
              <a:gd name="connsiteX24" fmla="*/ 167355 w 447675"/>
              <a:gd name="connsiteY24" fmla="*/ 26842 h 314134"/>
              <a:gd name="connsiteX25" fmla="*/ 190462 w 447675"/>
              <a:gd name="connsiteY25" fmla="*/ 52159 h 314134"/>
              <a:gd name="connsiteX26" fmla="*/ 190462 w 447675"/>
              <a:gd name="connsiteY26" fmla="*/ 118834 h 314134"/>
              <a:gd name="connsiteX27" fmla="*/ 138075 w 447675"/>
              <a:gd name="connsiteY27" fmla="*/ 118834 h 314134"/>
              <a:gd name="connsiteX28" fmla="*/ 138075 w 447675"/>
              <a:gd name="connsiteY28" fmla="*/ 52159 h 314134"/>
              <a:gd name="connsiteX29" fmla="*/ 161011 w 447675"/>
              <a:gd name="connsiteY29" fmla="*/ 23070 h 314134"/>
              <a:gd name="connsiteX30" fmla="*/ 135694 w 447675"/>
              <a:gd name="connsiteY30" fmla="*/ -38 h 314134"/>
              <a:gd name="connsiteX31" fmla="*/ 78544 w 447675"/>
              <a:gd name="connsiteY31" fmla="*/ -38 h 314134"/>
              <a:gd name="connsiteX32" fmla="*/ 53055 w 447675"/>
              <a:gd name="connsiteY32" fmla="*/ 26842 h 314134"/>
              <a:gd name="connsiteX33" fmla="*/ 76162 w 447675"/>
              <a:gd name="connsiteY33" fmla="*/ 52159 h 314134"/>
              <a:gd name="connsiteX34" fmla="*/ 76162 w 447675"/>
              <a:gd name="connsiteY34" fmla="*/ 118834 h 314134"/>
              <a:gd name="connsiteX35" fmla="*/ 57112 w 447675"/>
              <a:gd name="connsiteY35" fmla="*/ 118834 h 314134"/>
              <a:gd name="connsiteX36" fmla="*/ 57112 w 447675"/>
              <a:gd name="connsiteY36" fmla="*/ 90259 h 314134"/>
              <a:gd name="connsiteX37" fmla="*/ 47587 w 447675"/>
              <a:gd name="connsiteY37" fmla="*/ 80734 h 314134"/>
              <a:gd name="connsiteX38" fmla="*/ 38062 w 447675"/>
              <a:gd name="connsiteY38" fmla="*/ 90259 h 314134"/>
              <a:gd name="connsiteX39" fmla="*/ 38062 w 447675"/>
              <a:gd name="connsiteY39" fmla="*/ 118834 h 314134"/>
              <a:gd name="connsiteX40" fmla="*/ 33300 w 447675"/>
              <a:gd name="connsiteY40" fmla="*/ 118834 h 314134"/>
              <a:gd name="connsiteX41" fmla="*/ 23775 w 447675"/>
              <a:gd name="connsiteY41" fmla="*/ 128359 h 314134"/>
              <a:gd name="connsiteX42" fmla="*/ 33300 w 447675"/>
              <a:gd name="connsiteY42" fmla="*/ 137884 h 314134"/>
              <a:gd name="connsiteX43" fmla="*/ 38062 w 447675"/>
              <a:gd name="connsiteY43" fmla="*/ 137884 h 314134"/>
              <a:gd name="connsiteX44" fmla="*/ 38062 w 447675"/>
              <a:gd name="connsiteY44" fmla="*/ 295046 h 314134"/>
              <a:gd name="connsiteX45" fmla="*/ 9487 w 447675"/>
              <a:gd name="connsiteY45" fmla="*/ 295046 h 314134"/>
              <a:gd name="connsiteX46" fmla="*/ -38 w 447675"/>
              <a:gd name="connsiteY46" fmla="*/ 304571 h 314134"/>
              <a:gd name="connsiteX47" fmla="*/ 9487 w 447675"/>
              <a:gd name="connsiteY47" fmla="*/ 314096 h 314134"/>
              <a:gd name="connsiteX48" fmla="*/ 438112 w 447675"/>
              <a:gd name="connsiteY48" fmla="*/ 314096 h 314134"/>
              <a:gd name="connsiteX49" fmla="*/ 447637 w 447675"/>
              <a:gd name="connsiteY49" fmla="*/ 304571 h 314134"/>
              <a:gd name="connsiteX50" fmla="*/ 438112 w 447675"/>
              <a:gd name="connsiteY50" fmla="*/ 295046 h 314134"/>
              <a:gd name="connsiteX51" fmla="*/ 300000 w 447675"/>
              <a:gd name="connsiteY51" fmla="*/ 25965 h 314134"/>
              <a:gd name="connsiteX52" fmla="*/ 307144 w 447675"/>
              <a:gd name="connsiteY52" fmla="*/ 18821 h 314134"/>
              <a:gd name="connsiteX53" fmla="*/ 364294 w 447675"/>
              <a:gd name="connsiteY53" fmla="*/ 18821 h 314134"/>
              <a:gd name="connsiteX54" fmla="*/ 371437 w 447675"/>
              <a:gd name="connsiteY54" fmla="*/ 25965 h 314134"/>
              <a:gd name="connsiteX55" fmla="*/ 364294 w 447675"/>
              <a:gd name="connsiteY55" fmla="*/ 33109 h 314134"/>
              <a:gd name="connsiteX56" fmla="*/ 357150 w 447675"/>
              <a:gd name="connsiteY56" fmla="*/ 33109 h 314134"/>
              <a:gd name="connsiteX57" fmla="*/ 347625 w 447675"/>
              <a:gd name="connsiteY57" fmla="*/ 42634 h 314134"/>
              <a:gd name="connsiteX58" fmla="*/ 347625 w 447675"/>
              <a:gd name="connsiteY58" fmla="*/ 87973 h 314134"/>
              <a:gd name="connsiteX59" fmla="*/ 323812 w 447675"/>
              <a:gd name="connsiteY59" fmla="*/ 82639 h 314134"/>
              <a:gd name="connsiteX60" fmla="*/ 323812 w 447675"/>
              <a:gd name="connsiteY60" fmla="*/ 52159 h 314134"/>
              <a:gd name="connsiteX61" fmla="*/ 328575 w 447675"/>
              <a:gd name="connsiteY61" fmla="*/ 52159 h 314134"/>
              <a:gd name="connsiteX62" fmla="*/ 338100 w 447675"/>
              <a:gd name="connsiteY62" fmla="*/ 42634 h 314134"/>
              <a:gd name="connsiteX63" fmla="*/ 328575 w 447675"/>
              <a:gd name="connsiteY63" fmla="*/ 33109 h 314134"/>
              <a:gd name="connsiteX64" fmla="*/ 307144 w 447675"/>
              <a:gd name="connsiteY64" fmla="*/ 33109 h 314134"/>
              <a:gd name="connsiteX65" fmla="*/ 300000 w 447675"/>
              <a:gd name="connsiteY65" fmla="*/ 25965 h 314134"/>
              <a:gd name="connsiteX66" fmla="*/ 323812 w 447675"/>
              <a:gd name="connsiteY66" fmla="*/ 102165 h 314134"/>
              <a:gd name="connsiteX67" fmla="*/ 347625 w 447675"/>
              <a:gd name="connsiteY67" fmla="*/ 107404 h 314134"/>
              <a:gd name="connsiteX68" fmla="*/ 347625 w 447675"/>
              <a:gd name="connsiteY68" fmla="*/ 118834 h 314134"/>
              <a:gd name="connsiteX69" fmla="*/ 323812 w 447675"/>
              <a:gd name="connsiteY69" fmla="*/ 118834 h 314134"/>
              <a:gd name="connsiteX70" fmla="*/ 323812 w 447675"/>
              <a:gd name="connsiteY70" fmla="*/ 137884 h 314134"/>
              <a:gd name="connsiteX71" fmla="*/ 347625 w 447675"/>
              <a:gd name="connsiteY71" fmla="*/ 137884 h 314134"/>
              <a:gd name="connsiteX72" fmla="*/ 347625 w 447675"/>
              <a:gd name="connsiteY72" fmla="*/ 192653 h 314134"/>
              <a:gd name="connsiteX73" fmla="*/ 335719 w 447675"/>
              <a:gd name="connsiteY73" fmla="*/ 204559 h 314134"/>
              <a:gd name="connsiteX74" fmla="*/ 323812 w 447675"/>
              <a:gd name="connsiteY74" fmla="*/ 192653 h 314134"/>
              <a:gd name="connsiteX75" fmla="*/ 185700 w 447675"/>
              <a:gd name="connsiteY75" fmla="*/ 25965 h 314134"/>
              <a:gd name="connsiteX76" fmla="*/ 192844 w 447675"/>
              <a:gd name="connsiteY76" fmla="*/ 18821 h 314134"/>
              <a:gd name="connsiteX77" fmla="*/ 249994 w 447675"/>
              <a:gd name="connsiteY77" fmla="*/ 18821 h 314134"/>
              <a:gd name="connsiteX78" fmla="*/ 257137 w 447675"/>
              <a:gd name="connsiteY78" fmla="*/ 25965 h 314134"/>
              <a:gd name="connsiteX79" fmla="*/ 249994 w 447675"/>
              <a:gd name="connsiteY79" fmla="*/ 33109 h 314134"/>
              <a:gd name="connsiteX80" fmla="*/ 242850 w 447675"/>
              <a:gd name="connsiteY80" fmla="*/ 33109 h 314134"/>
              <a:gd name="connsiteX81" fmla="*/ 233325 w 447675"/>
              <a:gd name="connsiteY81" fmla="*/ 42634 h 314134"/>
              <a:gd name="connsiteX82" fmla="*/ 233325 w 447675"/>
              <a:gd name="connsiteY82" fmla="*/ 87973 h 314134"/>
              <a:gd name="connsiteX83" fmla="*/ 209512 w 447675"/>
              <a:gd name="connsiteY83" fmla="*/ 82639 h 314134"/>
              <a:gd name="connsiteX84" fmla="*/ 209512 w 447675"/>
              <a:gd name="connsiteY84" fmla="*/ 52159 h 314134"/>
              <a:gd name="connsiteX85" fmla="*/ 214275 w 447675"/>
              <a:gd name="connsiteY85" fmla="*/ 52159 h 314134"/>
              <a:gd name="connsiteX86" fmla="*/ 223800 w 447675"/>
              <a:gd name="connsiteY86" fmla="*/ 42634 h 314134"/>
              <a:gd name="connsiteX87" fmla="*/ 214275 w 447675"/>
              <a:gd name="connsiteY87" fmla="*/ 33109 h 314134"/>
              <a:gd name="connsiteX88" fmla="*/ 192844 w 447675"/>
              <a:gd name="connsiteY88" fmla="*/ 33109 h 314134"/>
              <a:gd name="connsiteX89" fmla="*/ 185700 w 447675"/>
              <a:gd name="connsiteY89" fmla="*/ 25965 h 314134"/>
              <a:gd name="connsiteX90" fmla="*/ 209512 w 447675"/>
              <a:gd name="connsiteY90" fmla="*/ 102165 h 314134"/>
              <a:gd name="connsiteX91" fmla="*/ 233325 w 447675"/>
              <a:gd name="connsiteY91" fmla="*/ 107404 h 314134"/>
              <a:gd name="connsiteX92" fmla="*/ 233325 w 447675"/>
              <a:gd name="connsiteY92" fmla="*/ 118834 h 314134"/>
              <a:gd name="connsiteX93" fmla="*/ 209512 w 447675"/>
              <a:gd name="connsiteY93" fmla="*/ 118834 h 314134"/>
              <a:gd name="connsiteX94" fmla="*/ 209512 w 447675"/>
              <a:gd name="connsiteY94" fmla="*/ 137884 h 314134"/>
              <a:gd name="connsiteX95" fmla="*/ 233325 w 447675"/>
              <a:gd name="connsiteY95" fmla="*/ 137884 h 314134"/>
              <a:gd name="connsiteX96" fmla="*/ 233325 w 447675"/>
              <a:gd name="connsiteY96" fmla="*/ 192653 h 314134"/>
              <a:gd name="connsiteX97" fmla="*/ 221419 w 447675"/>
              <a:gd name="connsiteY97" fmla="*/ 204559 h 314134"/>
              <a:gd name="connsiteX98" fmla="*/ 209512 w 447675"/>
              <a:gd name="connsiteY98" fmla="*/ 192653 h 314134"/>
              <a:gd name="connsiteX99" fmla="*/ 71400 w 447675"/>
              <a:gd name="connsiteY99" fmla="*/ 25965 h 314134"/>
              <a:gd name="connsiteX100" fmla="*/ 78544 w 447675"/>
              <a:gd name="connsiteY100" fmla="*/ 18821 h 314134"/>
              <a:gd name="connsiteX101" fmla="*/ 135694 w 447675"/>
              <a:gd name="connsiteY101" fmla="*/ 18821 h 314134"/>
              <a:gd name="connsiteX102" fmla="*/ 142837 w 447675"/>
              <a:gd name="connsiteY102" fmla="*/ 25965 h 314134"/>
              <a:gd name="connsiteX103" fmla="*/ 135694 w 447675"/>
              <a:gd name="connsiteY103" fmla="*/ 33109 h 314134"/>
              <a:gd name="connsiteX104" fmla="*/ 128550 w 447675"/>
              <a:gd name="connsiteY104" fmla="*/ 33109 h 314134"/>
              <a:gd name="connsiteX105" fmla="*/ 119025 w 447675"/>
              <a:gd name="connsiteY105" fmla="*/ 42634 h 314134"/>
              <a:gd name="connsiteX106" fmla="*/ 119025 w 447675"/>
              <a:gd name="connsiteY106" fmla="*/ 87973 h 314134"/>
              <a:gd name="connsiteX107" fmla="*/ 95212 w 447675"/>
              <a:gd name="connsiteY107" fmla="*/ 82639 h 314134"/>
              <a:gd name="connsiteX108" fmla="*/ 95212 w 447675"/>
              <a:gd name="connsiteY108" fmla="*/ 52159 h 314134"/>
              <a:gd name="connsiteX109" fmla="*/ 99975 w 447675"/>
              <a:gd name="connsiteY109" fmla="*/ 52159 h 314134"/>
              <a:gd name="connsiteX110" fmla="*/ 109500 w 447675"/>
              <a:gd name="connsiteY110" fmla="*/ 42634 h 314134"/>
              <a:gd name="connsiteX111" fmla="*/ 99975 w 447675"/>
              <a:gd name="connsiteY111" fmla="*/ 33109 h 314134"/>
              <a:gd name="connsiteX112" fmla="*/ 78544 w 447675"/>
              <a:gd name="connsiteY112" fmla="*/ 33109 h 314134"/>
              <a:gd name="connsiteX113" fmla="*/ 71400 w 447675"/>
              <a:gd name="connsiteY113" fmla="*/ 25965 h 314134"/>
              <a:gd name="connsiteX114" fmla="*/ 95212 w 447675"/>
              <a:gd name="connsiteY114" fmla="*/ 102165 h 314134"/>
              <a:gd name="connsiteX115" fmla="*/ 119025 w 447675"/>
              <a:gd name="connsiteY115" fmla="*/ 107404 h 314134"/>
              <a:gd name="connsiteX116" fmla="*/ 119025 w 447675"/>
              <a:gd name="connsiteY116" fmla="*/ 118834 h 314134"/>
              <a:gd name="connsiteX117" fmla="*/ 95212 w 447675"/>
              <a:gd name="connsiteY117" fmla="*/ 118834 h 314134"/>
              <a:gd name="connsiteX118" fmla="*/ 95212 w 447675"/>
              <a:gd name="connsiteY118" fmla="*/ 137884 h 314134"/>
              <a:gd name="connsiteX119" fmla="*/ 119025 w 447675"/>
              <a:gd name="connsiteY119" fmla="*/ 137884 h 314134"/>
              <a:gd name="connsiteX120" fmla="*/ 119025 w 447675"/>
              <a:gd name="connsiteY120" fmla="*/ 192653 h 314134"/>
              <a:gd name="connsiteX121" fmla="*/ 107119 w 447675"/>
              <a:gd name="connsiteY121" fmla="*/ 204559 h 314134"/>
              <a:gd name="connsiteX122" fmla="*/ 95212 w 447675"/>
              <a:gd name="connsiteY122" fmla="*/ 192653 h 314134"/>
              <a:gd name="connsiteX123" fmla="*/ 57112 w 447675"/>
              <a:gd name="connsiteY123" fmla="*/ 137884 h 314134"/>
              <a:gd name="connsiteX124" fmla="*/ 76162 w 447675"/>
              <a:gd name="connsiteY124" fmla="*/ 137884 h 314134"/>
              <a:gd name="connsiteX125" fmla="*/ 76162 w 447675"/>
              <a:gd name="connsiteY125" fmla="*/ 192653 h 314134"/>
              <a:gd name="connsiteX126" fmla="*/ 107119 w 447675"/>
              <a:gd name="connsiteY126" fmla="*/ 223609 h 314134"/>
              <a:gd name="connsiteX127" fmla="*/ 138075 w 447675"/>
              <a:gd name="connsiteY127" fmla="*/ 192653 h 314134"/>
              <a:gd name="connsiteX128" fmla="*/ 138075 w 447675"/>
              <a:gd name="connsiteY128" fmla="*/ 137884 h 314134"/>
              <a:gd name="connsiteX129" fmla="*/ 190462 w 447675"/>
              <a:gd name="connsiteY129" fmla="*/ 137884 h 314134"/>
              <a:gd name="connsiteX130" fmla="*/ 190462 w 447675"/>
              <a:gd name="connsiteY130" fmla="*/ 192653 h 314134"/>
              <a:gd name="connsiteX131" fmla="*/ 221419 w 447675"/>
              <a:gd name="connsiteY131" fmla="*/ 223609 h 314134"/>
              <a:gd name="connsiteX132" fmla="*/ 252375 w 447675"/>
              <a:gd name="connsiteY132" fmla="*/ 192653 h 314134"/>
              <a:gd name="connsiteX133" fmla="*/ 252375 w 447675"/>
              <a:gd name="connsiteY133" fmla="*/ 137884 h 314134"/>
              <a:gd name="connsiteX134" fmla="*/ 304762 w 447675"/>
              <a:gd name="connsiteY134" fmla="*/ 137884 h 314134"/>
              <a:gd name="connsiteX135" fmla="*/ 304762 w 447675"/>
              <a:gd name="connsiteY135" fmla="*/ 192653 h 314134"/>
              <a:gd name="connsiteX136" fmla="*/ 335719 w 447675"/>
              <a:gd name="connsiteY136" fmla="*/ 223609 h 314134"/>
              <a:gd name="connsiteX137" fmla="*/ 366675 w 447675"/>
              <a:gd name="connsiteY137" fmla="*/ 192653 h 314134"/>
              <a:gd name="connsiteX138" fmla="*/ 366675 w 447675"/>
              <a:gd name="connsiteY138" fmla="*/ 137884 h 314134"/>
              <a:gd name="connsiteX139" fmla="*/ 390487 w 447675"/>
              <a:gd name="connsiteY139" fmla="*/ 137884 h 314134"/>
              <a:gd name="connsiteX140" fmla="*/ 390487 w 447675"/>
              <a:gd name="connsiteY140" fmla="*/ 295046 h 314134"/>
              <a:gd name="connsiteX141" fmla="*/ 57112 w 447675"/>
              <a:gd name="connsiteY141" fmla="*/ 295046 h 3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47675" h="314134">
                <a:moveTo>
                  <a:pt x="438112" y="295046"/>
                </a:moveTo>
                <a:lnTo>
                  <a:pt x="409537" y="295046"/>
                </a:lnTo>
                <a:lnTo>
                  <a:pt x="409537" y="137884"/>
                </a:lnTo>
                <a:lnTo>
                  <a:pt x="414300" y="137884"/>
                </a:lnTo>
                <a:cubicBezTo>
                  <a:pt x="419558" y="137884"/>
                  <a:pt x="423825" y="133617"/>
                  <a:pt x="423825" y="128359"/>
                </a:cubicBezTo>
                <a:cubicBezTo>
                  <a:pt x="423825" y="123101"/>
                  <a:pt x="419558" y="118834"/>
                  <a:pt x="414300" y="118834"/>
                </a:cubicBezTo>
                <a:lnTo>
                  <a:pt x="409537" y="118834"/>
                </a:lnTo>
                <a:lnTo>
                  <a:pt x="409537" y="90259"/>
                </a:lnTo>
                <a:cubicBezTo>
                  <a:pt x="409537" y="85001"/>
                  <a:pt x="405270" y="80734"/>
                  <a:pt x="400012" y="80734"/>
                </a:cubicBezTo>
                <a:cubicBezTo>
                  <a:pt x="394755" y="80734"/>
                  <a:pt x="390487" y="85001"/>
                  <a:pt x="390487" y="90259"/>
                </a:cubicBezTo>
                <a:lnTo>
                  <a:pt x="390487" y="118834"/>
                </a:lnTo>
                <a:lnTo>
                  <a:pt x="366675" y="118834"/>
                </a:lnTo>
                <a:lnTo>
                  <a:pt x="366675" y="52159"/>
                </a:lnTo>
                <a:cubicBezTo>
                  <a:pt x="381039" y="50464"/>
                  <a:pt x="391307" y="37433"/>
                  <a:pt x="389611" y="23070"/>
                </a:cubicBezTo>
                <a:cubicBezTo>
                  <a:pt x="388087" y="10144"/>
                  <a:pt x="377305" y="305"/>
                  <a:pt x="364294" y="-38"/>
                </a:cubicBezTo>
                <a:lnTo>
                  <a:pt x="307144" y="-38"/>
                </a:lnTo>
                <a:cubicBezTo>
                  <a:pt x="292685" y="343"/>
                  <a:pt x="281274" y="12383"/>
                  <a:pt x="281655" y="26842"/>
                </a:cubicBezTo>
                <a:cubicBezTo>
                  <a:pt x="281998" y="39853"/>
                  <a:pt x="291837" y="50635"/>
                  <a:pt x="304762" y="52159"/>
                </a:cubicBezTo>
                <a:lnTo>
                  <a:pt x="304762" y="118834"/>
                </a:lnTo>
                <a:lnTo>
                  <a:pt x="252375" y="118834"/>
                </a:lnTo>
                <a:lnTo>
                  <a:pt x="252375" y="52159"/>
                </a:lnTo>
                <a:cubicBezTo>
                  <a:pt x="266739" y="50464"/>
                  <a:pt x="277007" y="37433"/>
                  <a:pt x="275311" y="23070"/>
                </a:cubicBezTo>
                <a:cubicBezTo>
                  <a:pt x="273787" y="10144"/>
                  <a:pt x="263005" y="305"/>
                  <a:pt x="249994" y="-38"/>
                </a:cubicBezTo>
                <a:lnTo>
                  <a:pt x="192844" y="-38"/>
                </a:lnTo>
                <a:cubicBezTo>
                  <a:pt x="178385" y="343"/>
                  <a:pt x="166974" y="12383"/>
                  <a:pt x="167355" y="26842"/>
                </a:cubicBezTo>
                <a:cubicBezTo>
                  <a:pt x="167698" y="39853"/>
                  <a:pt x="177537" y="50635"/>
                  <a:pt x="190462" y="52159"/>
                </a:cubicBezTo>
                <a:lnTo>
                  <a:pt x="190462" y="118834"/>
                </a:lnTo>
                <a:lnTo>
                  <a:pt x="138075" y="118834"/>
                </a:lnTo>
                <a:lnTo>
                  <a:pt x="138075" y="52159"/>
                </a:lnTo>
                <a:cubicBezTo>
                  <a:pt x="152439" y="50464"/>
                  <a:pt x="162707" y="37433"/>
                  <a:pt x="161011" y="23070"/>
                </a:cubicBezTo>
                <a:cubicBezTo>
                  <a:pt x="159487" y="10144"/>
                  <a:pt x="148705" y="305"/>
                  <a:pt x="135694" y="-38"/>
                </a:cubicBezTo>
                <a:lnTo>
                  <a:pt x="78544" y="-38"/>
                </a:lnTo>
                <a:cubicBezTo>
                  <a:pt x="64085" y="343"/>
                  <a:pt x="52674" y="12383"/>
                  <a:pt x="53055" y="26842"/>
                </a:cubicBezTo>
                <a:cubicBezTo>
                  <a:pt x="53398" y="39853"/>
                  <a:pt x="63237" y="50635"/>
                  <a:pt x="76162" y="52159"/>
                </a:cubicBezTo>
                <a:lnTo>
                  <a:pt x="76162" y="118834"/>
                </a:lnTo>
                <a:lnTo>
                  <a:pt x="57112" y="118834"/>
                </a:lnTo>
                <a:lnTo>
                  <a:pt x="57112" y="90259"/>
                </a:lnTo>
                <a:cubicBezTo>
                  <a:pt x="57112" y="85001"/>
                  <a:pt x="52845" y="80734"/>
                  <a:pt x="47587" y="80734"/>
                </a:cubicBezTo>
                <a:cubicBezTo>
                  <a:pt x="42330" y="80734"/>
                  <a:pt x="38062" y="85001"/>
                  <a:pt x="38062" y="90259"/>
                </a:cubicBezTo>
                <a:lnTo>
                  <a:pt x="38062" y="118834"/>
                </a:lnTo>
                <a:lnTo>
                  <a:pt x="33300" y="118834"/>
                </a:lnTo>
                <a:cubicBezTo>
                  <a:pt x="28042" y="118834"/>
                  <a:pt x="23775" y="123101"/>
                  <a:pt x="23775" y="128359"/>
                </a:cubicBezTo>
                <a:cubicBezTo>
                  <a:pt x="23775" y="133617"/>
                  <a:pt x="28042" y="137884"/>
                  <a:pt x="33300" y="137884"/>
                </a:cubicBezTo>
                <a:lnTo>
                  <a:pt x="38062" y="137884"/>
                </a:lnTo>
                <a:lnTo>
                  <a:pt x="38062" y="295046"/>
                </a:lnTo>
                <a:lnTo>
                  <a:pt x="9487" y="295046"/>
                </a:lnTo>
                <a:cubicBezTo>
                  <a:pt x="4230" y="295046"/>
                  <a:pt x="-38" y="299314"/>
                  <a:pt x="-38" y="304571"/>
                </a:cubicBezTo>
                <a:cubicBezTo>
                  <a:pt x="-38" y="309829"/>
                  <a:pt x="4230" y="314096"/>
                  <a:pt x="9487" y="314096"/>
                </a:cubicBezTo>
                <a:lnTo>
                  <a:pt x="438112" y="314096"/>
                </a:lnTo>
                <a:cubicBezTo>
                  <a:pt x="443370" y="314096"/>
                  <a:pt x="447637" y="309829"/>
                  <a:pt x="447637" y="304571"/>
                </a:cubicBezTo>
                <a:cubicBezTo>
                  <a:pt x="447637" y="299314"/>
                  <a:pt x="443370" y="295046"/>
                  <a:pt x="438112" y="295046"/>
                </a:cubicBezTo>
                <a:close/>
                <a:moveTo>
                  <a:pt x="300000" y="25965"/>
                </a:moveTo>
                <a:cubicBezTo>
                  <a:pt x="300048" y="22041"/>
                  <a:pt x="303220" y="18869"/>
                  <a:pt x="307144" y="18821"/>
                </a:cubicBezTo>
                <a:lnTo>
                  <a:pt x="364294" y="18821"/>
                </a:lnTo>
                <a:cubicBezTo>
                  <a:pt x="368237" y="18821"/>
                  <a:pt x="371437" y="22022"/>
                  <a:pt x="371437" y="25965"/>
                </a:cubicBezTo>
                <a:cubicBezTo>
                  <a:pt x="371437" y="29909"/>
                  <a:pt x="368237" y="33109"/>
                  <a:pt x="364294" y="33109"/>
                </a:cubicBezTo>
                <a:lnTo>
                  <a:pt x="357150" y="33109"/>
                </a:lnTo>
                <a:cubicBezTo>
                  <a:pt x="351892" y="33109"/>
                  <a:pt x="347625" y="37376"/>
                  <a:pt x="347625" y="42634"/>
                </a:cubicBezTo>
                <a:lnTo>
                  <a:pt x="347625" y="87973"/>
                </a:lnTo>
                <a:lnTo>
                  <a:pt x="323812" y="82639"/>
                </a:lnTo>
                <a:lnTo>
                  <a:pt x="323812" y="52159"/>
                </a:lnTo>
                <a:lnTo>
                  <a:pt x="328575" y="52159"/>
                </a:lnTo>
                <a:cubicBezTo>
                  <a:pt x="333833" y="52159"/>
                  <a:pt x="338100" y="47892"/>
                  <a:pt x="338100" y="42634"/>
                </a:cubicBezTo>
                <a:cubicBezTo>
                  <a:pt x="338100" y="37376"/>
                  <a:pt x="333833" y="33109"/>
                  <a:pt x="328575" y="33109"/>
                </a:cubicBezTo>
                <a:lnTo>
                  <a:pt x="307144" y="33109"/>
                </a:lnTo>
                <a:cubicBezTo>
                  <a:pt x="303200" y="33109"/>
                  <a:pt x="300000" y="29909"/>
                  <a:pt x="300000" y="25965"/>
                </a:cubicBezTo>
                <a:close/>
                <a:moveTo>
                  <a:pt x="323812" y="102165"/>
                </a:moveTo>
                <a:lnTo>
                  <a:pt x="347625" y="107404"/>
                </a:lnTo>
                <a:lnTo>
                  <a:pt x="347625" y="118834"/>
                </a:lnTo>
                <a:lnTo>
                  <a:pt x="323812" y="118834"/>
                </a:lnTo>
                <a:close/>
                <a:moveTo>
                  <a:pt x="323812" y="137884"/>
                </a:moveTo>
                <a:lnTo>
                  <a:pt x="347625" y="137884"/>
                </a:lnTo>
                <a:lnTo>
                  <a:pt x="347625" y="192653"/>
                </a:lnTo>
                <a:cubicBezTo>
                  <a:pt x="347625" y="199225"/>
                  <a:pt x="342291" y="204559"/>
                  <a:pt x="335719" y="204559"/>
                </a:cubicBezTo>
                <a:cubicBezTo>
                  <a:pt x="329146" y="204559"/>
                  <a:pt x="323812" y="199225"/>
                  <a:pt x="323812" y="192653"/>
                </a:cubicBezTo>
                <a:close/>
                <a:moveTo>
                  <a:pt x="185700" y="25965"/>
                </a:moveTo>
                <a:cubicBezTo>
                  <a:pt x="185748" y="22041"/>
                  <a:pt x="188920" y="18869"/>
                  <a:pt x="192844" y="18821"/>
                </a:cubicBezTo>
                <a:lnTo>
                  <a:pt x="249994" y="18821"/>
                </a:lnTo>
                <a:cubicBezTo>
                  <a:pt x="253937" y="18821"/>
                  <a:pt x="257137" y="22022"/>
                  <a:pt x="257137" y="25965"/>
                </a:cubicBezTo>
                <a:cubicBezTo>
                  <a:pt x="257137" y="29909"/>
                  <a:pt x="253937" y="33109"/>
                  <a:pt x="249994" y="33109"/>
                </a:cubicBezTo>
                <a:lnTo>
                  <a:pt x="242850" y="33109"/>
                </a:lnTo>
                <a:cubicBezTo>
                  <a:pt x="237592" y="33109"/>
                  <a:pt x="233325" y="37376"/>
                  <a:pt x="233325" y="42634"/>
                </a:cubicBezTo>
                <a:lnTo>
                  <a:pt x="233325" y="87973"/>
                </a:lnTo>
                <a:lnTo>
                  <a:pt x="209512" y="82639"/>
                </a:lnTo>
                <a:lnTo>
                  <a:pt x="209512" y="52159"/>
                </a:lnTo>
                <a:lnTo>
                  <a:pt x="214275" y="52159"/>
                </a:lnTo>
                <a:cubicBezTo>
                  <a:pt x="219533" y="52159"/>
                  <a:pt x="223800" y="47892"/>
                  <a:pt x="223800" y="42634"/>
                </a:cubicBezTo>
                <a:cubicBezTo>
                  <a:pt x="223800" y="37376"/>
                  <a:pt x="219533" y="33109"/>
                  <a:pt x="214275" y="33109"/>
                </a:cubicBezTo>
                <a:lnTo>
                  <a:pt x="192844" y="33109"/>
                </a:lnTo>
                <a:cubicBezTo>
                  <a:pt x="188900" y="33109"/>
                  <a:pt x="185700" y="29909"/>
                  <a:pt x="185700" y="25965"/>
                </a:cubicBezTo>
                <a:close/>
                <a:moveTo>
                  <a:pt x="209512" y="102165"/>
                </a:moveTo>
                <a:lnTo>
                  <a:pt x="233325" y="107404"/>
                </a:lnTo>
                <a:lnTo>
                  <a:pt x="233325" y="118834"/>
                </a:lnTo>
                <a:lnTo>
                  <a:pt x="209512" y="118834"/>
                </a:lnTo>
                <a:close/>
                <a:moveTo>
                  <a:pt x="209512" y="137884"/>
                </a:moveTo>
                <a:lnTo>
                  <a:pt x="233325" y="137884"/>
                </a:lnTo>
                <a:lnTo>
                  <a:pt x="233325" y="192653"/>
                </a:lnTo>
                <a:cubicBezTo>
                  <a:pt x="233325" y="199225"/>
                  <a:pt x="227991" y="204559"/>
                  <a:pt x="221419" y="204559"/>
                </a:cubicBezTo>
                <a:cubicBezTo>
                  <a:pt x="214847" y="204559"/>
                  <a:pt x="209512" y="199225"/>
                  <a:pt x="209512" y="192653"/>
                </a:cubicBezTo>
                <a:close/>
                <a:moveTo>
                  <a:pt x="71400" y="25965"/>
                </a:moveTo>
                <a:cubicBezTo>
                  <a:pt x="71448" y="22041"/>
                  <a:pt x="74620" y="18869"/>
                  <a:pt x="78544" y="18821"/>
                </a:cubicBezTo>
                <a:lnTo>
                  <a:pt x="135694" y="18821"/>
                </a:lnTo>
                <a:cubicBezTo>
                  <a:pt x="139637" y="18821"/>
                  <a:pt x="142837" y="22022"/>
                  <a:pt x="142837" y="25965"/>
                </a:cubicBezTo>
                <a:cubicBezTo>
                  <a:pt x="142837" y="29909"/>
                  <a:pt x="139637" y="33109"/>
                  <a:pt x="135694" y="33109"/>
                </a:cubicBezTo>
                <a:lnTo>
                  <a:pt x="128550" y="33109"/>
                </a:lnTo>
                <a:cubicBezTo>
                  <a:pt x="123292" y="33109"/>
                  <a:pt x="119025" y="37376"/>
                  <a:pt x="119025" y="42634"/>
                </a:cubicBezTo>
                <a:lnTo>
                  <a:pt x="119025" y="87973"/>
                </a:lnTo>
                <a:lnTo>
                  <a:pt x="95212" y="82639"/>
                </a:lnTo>
                <a:lnTo>
                  <a:pt x="95212" y="52159"/>
                </a:lnTo>
                <a:lnTo>
                  <a:pt x="99975" y="52159"/>
                </a:lnTo>
                <a:cubicBezTo>
                  <a:pt x="105233" y="52159"/>
                  <a:pt x="109500" y="47892"/>
                  <a:pt x="109500" y="42634"/>
                </a:cubicBezTo>
                <a:cubicBezTo>
                  <a:pt x="109500" y="37376"/>
                  <a:pt x="105233" y="33109"/>
                  <a:pt x="99975" y="33109"/>
                </a:cubicBezTo>
                <a:lnTo>
                  <a:pt x="78544" y="33109"/>
                </a:lnTo>
                <a:cubicBezTo>
                  <a:pt x="74600" y="33109"/>
                  <a:pt x="71400" y="29909"/>
                  <a:pt x="71400" y="25965"/>
                </a:cubicBezTo>
                <a:close/>
                <a:moveTo>
                  <a:pt x="95212" y="102165"/>
                </a:moveTo>
                <a:lnTo>
                  <a:pt x="119025" y="107404"/>
                </a:lnTo>
                <a:lnTo>
                  <a:pt x="119025" y="118834"/>
                </a:lnTo>
                <a:lnTo>
                  <a:pt x="95212" y="118834"/>
                </a:lnTo>
                <a:close/>
                <a:moveTo>
                  <a:pt x="95212" y="137884"/>
                </a:moveTo>
                <a:lnTo>
                  <a:pt x="119025" y="137884"/>
                </a:lnTo>
                <a:lnTo>
                  <a:pt x="119025" y="192653"/>
                </a:lnTo>
                <a:cubicBezTo>
                  <a:pt x="119025" y="199225"/>
                  <a:pt x="113691" y="204559"/>
                  <a:pt x="107119" y="204559"/>
                </a:cubicBezTo>
                <a:cubicBezTo>
                  <a:pt x="100547" y="204559"/>
                  <a:pt x="95212" y="199225"/>
                  <a:pt x="95212" y="192653"/>
                </a:cubicBezTo>
                <a:close/>
                <a:moveTo>
                  <a:pt x="57112" y="137884"/>
                </a:moveTo>
                <a:lnTo>
                  <a:pt x="76162" y="137884"/>
                </a:lnTo>
                <a:lnTo>
                  <a:pt x="76162" y="192653"/>
                </a:lnTo>
                <a:cubicBezTo>
                  <a:pt x="76162" y="209750"/>
                  <a:pt x="90021" y="223609"/>
                  <a:pt x="107119" y="223609"/>
                </a:cubicBezTo>
                <a:cubicBezTo>
                  <a:pt x="124216" y="223609"/>
                  <a:pt x="138075" y="209750"/>
                  <a:pt x="138075" y="192653"/>
                </a:cubicBezTo>
                <a:lnTo>
                  <a:pt x="138075" y="137884"/>
                </a:lnTo>
                <a:lnTo>
                  <a:pt x="190462" y="137884"/>
                </a:lnTo>
                <a:lnTo>
                  <a:pt x="190462" y="192653"/>
                </a:lnTo>
                <a:cubicBezTo>
                  <a:pt x="190462" y="209750"/>
                  <a:pt x="204321" y="223609"/>
                  <a:pt x="221419" y="223609"/>
                </a:cubicBezTo>
                <a:cubicBezTo>
                  <a:pt x="238516" y="223609"/>
                  <a:pt x="252375" y="209750"/>
                  <a:pt x="252375" y="192653"/>
                </a:cubicBezTo>
                <a:lnTo>
                  <a:pt x="252375" y="137884"/>
                </a:lnTo>
                <a:lnTo>
                  <a:pt x="304762" y="137884"/>
                </a:lnTo>
                <a:lnTo>
                  <a:pt x="304762" y="192653"/>
                </a:lnTo>
                <a:cubicBezTo>
                  <a:pt x="304762" y="209750"/>
                  <a:pt x="318621" y="223609"/>
                  <a:pt x="335719" y="223609"/>
                </a:cubicBezTo>
                <a:cubicBezTo>
                  <a:pt x="352816" y="223609"/>
                  <a:pt x="366675" y="209750"/>
                  <a:pt x="366675" y="192653"/>
                </a:cubicBezTo>
                <a:lnTo>
                  <a:pt x="366675" y="137884"/>
                </a:lnTo>
                <a:lnTo>
                  <a:pt x="390487" y="137884"/>
                </a:lnTo>
                <a:lnTo>
                  <a:pt x="390487" y="295046"/>
                </a:lnTo>
                <a:lnTo>
                  <a:pt x="57112" y="295046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9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 Nordisk 2020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NN Science Hub Template v5.1" id="{FB77B37B-5E0D-4EEF-9495-AAB1563F34C9}" vid="{D8D934E3-F26B-43C9-BB89-1D0C264CFE51}"/>
    </a:ext>
  </a:extLst>
</a:theme>
</file>

<file path=ppt/theme/theme2.xml><?xml version="1.0" encoding="utf-8"?>
<a:theme xmlns:a="http://schemas.openxmlformats.org/drawingml/2006/main" name="1_Novo Nordisk 16:9">
  <a:themeElements>
    <a:clrScheme name="NN 2020 Rebrand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">
      <a:majorFont>
        <a:latin typeface="Apis"/>
        <a:ea typeface=""/>
        <a:cs typeface=""/>
      </a:majorFont>
      <a:minorFont>
        <a:latin typeface="Ap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ccent 1">
      <a:srgbClr val="001965"/>
    </a:custClr>
    <a:custClr name="Accent 2">
      <a:srgbClr val="005AD2"/>
    </a:custClr>
    <a:custClr name="Accent 3">
      <a:srgbClr val="3B97DE"/>
    </a:custClr>
    <a:custClr name="Accent 4">
      <a:srgbClr val="EEA7BF"/>
    </a:custClr>
    <a:custClr name="Accent 5">
      <a:srgbClr val="2A918B"/>
    </a:custClr>
    <a:custClr name="Accent 6">
      <a:srgbClr val="939AA7"/>
    </a:custClr>
    <a:custClr name="Light 2">
      <a:srgbClr val="CCC5BD"/>
    </a:custClr>
    <a:custClr name="Dark 1">
      <a:srgbClr val="000000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Accent 2">
      <a:srgbClr val="99BDED"/>
    </a:custClr>
    <a:custClr name="Accent 3">
      <a:srgbClr val="B1D5F2"/>
    </a:custClr>
    <a:custClr name="Accent 4">
      <a:srgbClr val="F8DCE5"/>
    </a:custClr>
    <a:custClr name="Accent 5">
      <a:srgbClr val="AAD3D1"/>
    </a:custClr>
    <a:custClr name="Accent 6">
      <a:srgbClr val="D4D7DC"/>
    </a:custClr>
    <a:custClr name="Light 2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Accent 2">
      <a:srgbClr val="CCDEF6"/>
    </a:custClr>
    <a:custClr name="Accent 3">
      <a:srgbClr val="D8EAF8"/>
    </a:custClr>
    <a:custClr name="Accent 4">
      <a:srgbClr val="FCEDF2"/>
    </a:custClr>
    <a:custClr name="Accent 5">
      <a:srgbClr val="D4E9E8"/>
    </a:custClr>
    <a:custClr name="Accent 6">
      <a:srgbClr val="E9EBED"/>
    </a:custClr>
    <a:custClr name="Light 2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Blank.potx" id="{909C29A5-E88E-48A9-8FEA-98397920CF68}" vid="{8A5C03E6-BC19-4ABC-A5C6-B7977B8DD495}"/>
    </a:ext>
  </a:extLst>
</a:theme>
</file>

<file path=ppt/theme/theme3.xml><?xml version="1.0" encoding="utf-8"?>
<a:theme xmlns:a="http://schemas.openxmlformats.org/drawingml/2006/main" name="2_Novo Nordisk 16:9">
  <a:themeElements>
    <a:clrScheme name="NN 2020 Rebrand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">
      <a:majorFont>
        <a:latin typeface="Apis"/>
        <a:ea typeface=""/>
        <a:cs typeface=""/>
      </a:majorFont>
      <a:minorFont>
        <a:latin typeface="Ap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ccent 1">
      <a:srgbClr val="001965"/>
    </a:custClr>
    <a:custClr name="Accent 2">
      <a:srgbClr val="005AD2"/>
    </a:custClr>
    <a:custClr name="Accent 3">
      <a:srgbClr val="3B97DE"/>
    </a:custClr>
    <a:custClr name="Accent 4">
      <a:srgbClr val="EEA7BF"/>
    </a:custClr>
    <a:custClr name="Accent 5">
      <a:srgbClr val="2A918B"/>
    </a:custClr>
    <a:custClr name="Accent 6">
      <a:srgbClr val="939AA7"/>
    </a:custClr>
    <a:custClr name="Light 2">
      <a:srgbClr val="CCC5BD"/>
    </a:custClr>
    <a:custClr name="Dark 1">
      <a:srgbClr val="000000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Accent 2">
      <a:srgbClr val="99BDED"/>
    </a:custClr>
    <a:custClr name="Accent 3">
      <a:srgbClr val="B1D5F2"/>
    </a:custClr>
    <a:custClr name="Accent 4">
      <a:srgbClr val="F8DCE5"/>
    </a:custClr>
    <a:custClr name="Accent 5">
      <a:srgbClr val="AAD3D1"/>
    </a:custClr>
    <a:custClr name="Accent 6">
      <a:srgbClr val="D4D7DC"/>
    </a:custClr>
    <a:custClr name="Light 2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Accent 2">
      <a:srgbClr val="CCDEF6"/>
    </a:custClr>
    <a:custClr name="Accent 3">
      <a:srgbClr val="D8EAF8"/>
    </a:custClr>
    <a:custClr name="Accent 4">
      <a:srgbClr val="FCEDF2"/>
    </a:custClr>
    <a:custClr name="Accent 5">
      <a:srgbClr val="D4E9E8"/>
    </a:custClr>
    <a:custClr name="Accent 6">
      <a:srgbClr val="E9EBED"/>
    </a:custClr>
    <a:custClr name="Light 2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Blank.potx" id="{909C29A5-E88E-48A9-8FEA-98397920CF68}" vid="{8A5C03E6-BC19-4ABC-A5C6-B7977B8DD495}"/>
    </a:ext>
  </a:extLst>
</a:theme>
</file>

<file path=ppt/theme/theme4.xml><?xml version="1.0" encoding="utf-8"?>
<a:theme xmlns:a="http://schemas.openxmlformats.org/drawingml/2006/main" name="3_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 Nordisk 2020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Novo Nordisk PPT template 2020_October.potx" id="{CC39D797-C4B2-40B8-9008-FADECA3E142C}" vid="{1C753298-DF61-438D-8EE1-96316B4D221F}"/>
    </a:ext>
  </a:extLst>
</a:theme>
</file>

<file path=ppt/theme/theme5.xml><?xml version="1.0" encoding="utf-8"?>
<a:theme xmlns:a="http://schemas.openxmlformats.org/drawingml/2006/main" name="Office-tema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E87CBDB-DED9-4CF3-9238-559159AFE8DA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TemplateConfiguration><![CDATA[{"elementsMetadata":[],"transformationConfigurations":[],"templateName":"Novo Nordisk template 2020","templateDescription":"Create a new presentation","enableDocumentContentUpdater":true,"version":"1.1"}]]></TemplafyTemplate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42d1c9-e48c-4dac-876b-edba97c75181">
      <Terms xmlns="http://schemas.microsoft.com/office/infopath/2007/PartnerControls"/>
    </lcf76f155ced4ddcb4097134ff3c332f>
    <TaxCatchAll xmlns="9305694c-629c-4685-ac5e-85569f70b244" xsi:nil="true"/>
    <SharedWithUsers xmlns="37199be9-6238-4d1e-aaf8-9d3efbd5fa95">
      <UserInfo>
        <DisplayName>Claudia Venables-Stack</DisplayName>
        <AccountId>33</AccountId>
        <AccountType/>
      </UserInfo>
      <UserInfo>
        <DisplayName>Diana Marouco</DisplayName>
        <AccountId>22</AccountId>
        <AccountType/>
      </UserInfo>
      <UserInfo>
        <DisplayName>Liam Gilles</DisplayName>
        <AccountId>19293</AccountId>
        <AccountType/>
      </UserInfo>
      <UserInfo>
        <DisplayName>Laura Moore</DisplayName>
        <AccountId>50</AccountId>
        <AccountType/>
      </UserInfo>
      <UserInfo>
        <DisplayName>Sophie Bruce</DisplayName>
        <AccountId>43</AccountId>
        <AccountType/>
      </UserInfo>
    </SharedWithUsers>
  </documentManagement>
</p:properties>
</file>

<file path=customXml/item4.xml><?xml version="1.0" encoding="utf-8"?>
<TemplafyFormConfiguration><![CDATA[{"formFields":[{"dataSource":"P - Logo Choice","displayColumn":"logoUI","hideIfNoUserInteractionRequired":false,"distinct":true,"required":false,"autoSelectFirstOption":false,"type":"dropDown","name":"PLogoChoice","label":"Choose template version","helpTexts":{"prefix":"","postfix":""},"spacing":{},"fullyQualifiedName":"PLogoChoice"}],"formDataEntries":[]}]]></TemplafyFormConfigurati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BC8FD3194064992D806F3B89C296E" ma:contentTypeVersion="5" ma:contentTypeDescription="Create a new document." ma:contentTypeScope="" ma:versionID="fcdf12dd76f3861597e05864cfb78287">
  <xsd:schema xmlns:xsd="http://www.w3.org/2001/XMLSchema" xmlns:xs="http://www.w3.org/2001/XMLSchema" xmlns:p="http://schemas.microsoft.com/office/2006/metadata/properties" xmlns:ns2="5e42d1c9-e48c-4dac-876b-edba97c75181" xmlns:ns3="9305694c-629c-4685-ac5e-85569f70b244" xmlns:ns4="3b32999f-ee66-49af-86d0-3bdeb9a029c8" xmlns:ns5="37199be9-6238-4d1e-aaf8-9d3efbd5fa95" targetNamespace="http://schemas.microsoft.com/office/2006/metadata/properties" ma:root="true" ma:fieldsID="d0d21bafa55845be0ddd03944c19b9a8" ns2:_="" ns3:_="" ns4:_="" ns5:_="">
    <xsd:import namespace="5e42d1c9-e48c-4dac-876b-edba97c75181"/>
    <xsd:import namespace="9305694c-629c-4685-ac5e-85569f70b244"/>
    <xsd:import namespace="3b32999f-ee66-49af-86d0-3bdeb9a029c8"/>
    <xsd:import namespace="37199be9-6238-4d1e-aaf8-9d3efbd5fa9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2d1c9-e48c-4dac-876b-edba97c7518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taxonomy="true" ma:internalName="lcf76f155ced4ddcb4097134ff3c332f" ma:taxonomyFieldName="MediaServiceImageTags" ma:displayName="Image Tags" ma:readOnly="false" ma:fieldId="{5cf76f15-5ced-4ddc-b409-7134ff3c332f}" ma:taxonomyMulti="true" ma:sspId="92ca2d3d-5e9e-448f-a267-95438d54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5694c-629c-4685-ac5e-85569f70b24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21b27197-3d4d-4761-9dbd-faf7499f3efb}" ma:internalName="TaxCatchAll" ma:showField="CatchAllData" ma:web="9305694c-629c-4685-ac5e-85569f70b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2999f-ee66-49af-86d0-3bdeb9a02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99be9-6238-4d1e-aaf8-9d3efbd5f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F6E6FF-A500-45E5-BC31-0E5BF6EC43E4}">
  <ds:schemaRefs/>
</ds:datastoreItem>
</file>

<file path=customXml/itemProps2.xml><?xml version="1.0" encoding="utf-8"?>
<ds:datastoreItem xmlns:ds="http://schemas.openxmlformats.org/officeDocument/2006/customXml" ds:itemID="{01A19ACE-16F7-4213-B09E-D5878E289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178C3-EEFD-417A-A1BF-301E69F246E7}">
  <ds:schemaRefs>
    <ds:schemaRef ds:uri="0256d653-f31e-4e0e-8309-eadac25a8b8d"/>
    <ds:schemaRef ds:uri="49831252-1cf0-4969-84bc-b3147e2f4312"/>
    <ds:schemaRef ds:uri="7f9c56cb-d15a-4551-840a-39c89227f738"/>
    <ds:schemaRef ds:uri="90144947-6c6e-45eb-9f67-a2cdacef82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EAE732B-3A91-411A-8C1A-6FA9E5457B7E}">
  <ds:schemaRefs/>
</ds:datastoreItem>
</file>

<file path=customXml/itemProps5.xml><?xml version="1.0" encoding="utf-8"?>
<ds:datastoreItem xmlns:ds="http://schemas.openxmlformats.org/officeDocument/2006/customXml" ds:itemID="{0248EBD6-82DB-4910-A391-A00670108B49}"/>
</file>

<file path=docMetadata/LabelInfo.xml><?xml version="1.0" encoding="utf-8"?>
<clbl:labelList xmlns:clbl="http://schemas.microsoft.com/office/2020/mipLabelMetadata">
  <clbl:label id="{b98f0765-0764-4153-ac9c-4713ff722c48}" enabled="0" method="" siteId="{b98f0765-0764-4153-ac9c-4713ff722c48}" removed="1"/>
  <clbl:label id="{fdfed7bd-9f6a-44a1-b694-6e39c468c150}" enabled="0" method="" siteId="{fdfed7bd-9f6a-44a1-b694-6e39c468c1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Lau et al. Lancet Synopsis slides_01Jun2021</Template>
  <TotalTime>3227</TotalTime>
  <Words>541</Words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Times New Roman</vt:lpstr>
      <vt:lpstr>Apis For Office Light</vt:lpstr>
      <vt:lpstr>Apis For Office</vt:lpstr>
      <vt:lpstr>Apis</vt:lpstr>
      <vt:lpstr>Arial</vt:lpstr>
      <vt:lpstr>Novo Nordisk 16:9</vt:lpstr>
      <vt:lpstr>1_Novo Nordisk 16:9</vt:lpstr>
      <vt:lpstr>2_Novo Nordisk 16:9</vt:lpstr>
      <vt:lpstr>3_Novo Nordisk 16:9</vt:lpstr>
      <vt:lpstr>Synopsis of the original article ‘evoke and evoke+: design of two  large-scale, double-blind, placebo-controlled, phase 3 studies evaluating efficacy, safety, and tolerability of semaglutide in early-stage symptomatic Alzheimer’s disease’</vt:lpstr>
      <vt:lpstr>Introduction</vt:lpstr>
      <vt:lpstr>Methods </vt:lpstr>
      <vt:lpstr>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2021-06-01T14:56:52Z</dcterms:created>
  <dcterms:modified xsi:type="dcterms:W3CDTF">2025-01-09T13:45:19Z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AgendaDefinition Agenda Layout-0">
    <vt:lpwstr>{"AgendaLayoutName":"Agenda Layout","StartLeft":96.31992,"StartTop":52.0,"MaxAgendaPointLength":250.0,"MaxAgendaPointNumber":10,"Width":192.739059,"SubtitleBreadCrumbsEnabled":true,"SectionHeader":{"StartTop":25.5117321,"StartLeft":404.409454,"Width":50.</vt:lpwstr>
  </property>
  <property fmtid="{D5CDD505-2E9C-101B-9397-08002B2CF9AE}" pid="4" name="SD_AgendaDefinition Agenda Layout-1">
    <vt:lpwstr>6145668,"PaddingLeft":0.0,"PaddingTop":0.0,"PaddingRight":0.0,"PaddingBottom":0.0,"MarginTop":0.0,"FontName":"Apis For Office","FontSize":7.0,"FontColor":"0, 101, 25, 0","FontBold":false,"BackgroundColor":"1, 255, 255, 255","HorizontalTextAlignment":0,"V</vt:lpwstr>
  </property>
  <property fmtid="{D5CDD505-2E9C-101B-9397-08002B2CF9AE}" pid="5" name="SD_AgendaDefinition Agenda Layout-2">
    <vt:lpwstr>erticalTextAlignment":0,"TextCasing":2,"TopAnchoredShapes":null,"BottomAnchoredShapes":null,"DesignShapes":null,"Height":25.51181,"TextWrap":false,"ResizeToFit":0},"ActiveAgendaSlideNumber":{"NumberFormat":"0","StartTop":52.0,"StartLeft":51.0,"Width":56.</vt:lpwstr>
  </property>
  <property fmtid="{D5CDD505-2E9C-101B-9397-08002B2CF9AE}" pid="6" name="SD_AgendaDefinition Agenda Layout-3">
    <vt:lpwstr>37496,"PaddingLeft":0.0,"PaddingTop":0.0,"PaddingRight":0.0,"PaddingBottom":0.0,"MarginTop":0.0,"FontName":"Apis For Office","FontSize":24.0,"FontColor":"0, 101, 25, 0","FontBold":true,"BackgroundColor":"1, 255, 255, 255","HorizontalTextAlignment":0,"Ver</vt:lpwstr>
  </property>
  <property fmtid="{D5CDD505-2E9C-101B-9397-08002B2CF9AE}" pid="7" name="SD_AgendaDefinition Agenda Layout-4">
    <vt:lpwstr>ticalTextAlignment":1,"TextCasing":0,"TopAnchoredShapes":null,"BottomAnchoredShapes":null,"DesignShapes":null,"Height":24.23441,"TextWrap":true,"ResizeToFit":0},"InactiveAgendaSlideNumber":{"NumberFormat":"0","StartTop":128.0,"StartLeft":51.0,"Width":44.</vt:lpwstr>
  </property>
  <property fmtid="{D5CDD505-2E9C-101B-9397-08002B2CF9AE}" pid="8" name="SD_AgendaDefinition Agenda Layout-5">
    <vt:lpwstr>94488,"PaddingLeft":0.0,"PaddingTop":0.0,"PaddingRight":0.0,"PaddingBottom":0.0,"MarginTop":0.0,"FontName":"Apis For Office","FontSize":24.0,"FontColor":"0, 101, 25, 0","FontBold":true,"BackgroundColor":"1, 255, 255, 255","HorizontalTextAlignment":0,"Ver</vt:lpwstr>
  </property>
  <property fmtid="{D5CDD505-2E9C-101B-9397-08002B2CF9AE}" pid="9" name="SD_AgendaDefinition Agenda Layout-6">
    <vt:lpwstr>ticalTextAlignment":1,"TextCasing":0,"TopAnchoredShapes":null,"BottomAnchoredShapes":null,"DesignShapes":null,"Height":24.23441,"TextWrap":false,"ResizeToFit":0},"ActiveAgendaSlideIndex":null,"InactiveAgendaSlideIndex":null,"ActiveSectionStyle":{"Padding</vt:lpwstr>
  </property>
  <property fmtid="{D5CDD505-2E9C-101B-9397-08002B2CF9AE}" pid="10" name="SD_AgendaDefinition Agenda Layout-7">
    <vt:lpwstr>Left":0.0,"PaddingTop":0.0,"PaddingRight":0.0,"PaddingBottom":0.0,"MarginTop":14.0,"FontName":"Apis For Office","FontSize":24.0,"FontColor":"0, 101, 25, 0","FontBold":false,"BackgroundColor":"1, 255, 255, 255","HorizontalTextAlignment":0,"VerticalTextAli</vt:lpwstr>
  </property>
  <property fmtid="{D5CDD505-2E9C-101B-9397-08002B2CF9AE}" pid="11" name="SD_AgendaDefinition Agenda Layout-8">
    <vt:lpwstr>gnment":1,"TextCasing":2,"TopAnchoredShapes":[],"BottomAnchoredShapes":[],"DesignShapes":null,"Height":24.23441,"TextWrap":false,"ResizeToFit":0},"InactiveSectionStyle":{"PaddingLeft":0.0,"PaddingTop":0.0,"PaddingRight":0.0,"PaddingBottom":0.0,"MarginTop</vt:lpwstr>
  </property>
  <property fmtid="{D5CDD505-2E9C-101B-9397-08002B2CF9AE}" pid="12" name="SD_AgendaDefinition Agenda Layout-9">
    <vt:lpwstr>":14.0,"FontName":"Apis For Office","FontSize":24.0,"FontColor":"0, 101, 25, 0","FontBold":false,"BackgroundColor":"1, 255, 255, 255","HorizontalTextAlignment":0,"VerticalTextAlignment":1,"TextCasing":2,"TopAnchoredShapes":[],"BottomAnchoredShapes":[],"D</vt:lpwstr>
  </property>
  <property fmtid="{D5CDD505-2E9C-101B-9397-08002B2CF9AE}" pid="13" name="SD_AgendaDefinition Agenda Layout-10">
    <vt:lpwstr>esignShapes":null,"Height":24.23441,"TextWrap":false,"ResizeToFit":0},"ActiveSubtitleStyle":null,"InactiveSubtitleStyle":null,"ShadowProperties":null,"ActiveSubtitleAgendaSlideIndex":null,"InactiveSubtitleAgendaSlideIndex":null,"ActiveSubtitleAgendaSlide</vt:lpwstr>
  </property>
  <property fmtid="{D5CDD505-2E9C-101B-9397-08002B2CF9AE}" pid="14" name="SD_AgendaDefinition Agenda Layout-11">
    <vt:lpwstr>Number":null,"InactiveSubtitleAgendaSlideNumber":null,"RectangleShapeType":null}</vt:lpwstr>
  </property>
  <property fmtid="{D5CDD505-2E9C-101B-9397-08002B2CF9AE}" pid="15" name="SD_AgendaDefinition Agenda Layout">
    <vt:lpwstr>@!@12@!@</vt:lpwstr>
  </property>
  <property fmtid="{D5CDD505-2E9C-101B-9397-08002B2CF9AE}" pid="16" name="TemplafyTimeStamp">
    <vt:lpwstr>2020-09-09T07:11:58.6818162Z</vt:lpwstr>
  </property>
  <property fmtid="{D5CDD505-2E9C-101B-9397-08002B2CF9AE}" pid="17" name="ContentTypeId">
    <vt:lpwstr>0x010100EFDBC8FD3194064992D806F3B89C296E</vt:lpwstr>
  </property>
  <property fmtid="{D5CDD505-2E9C-101B-9397-08002B2CF9AE}" pid="18" name="Order">
    <vt:r8>38400</vt:r8>
  </property>
</Properties>
</file>